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9" r:id="rId4"/>
    <p:sldMasterId id="214748368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Lst>
  <p:sldSz cy="5143500" cx="9144000"/>
  <p:notesSz cx="6858000" cy="9144000"/>
  <p:embeddedFontLst>
    <p:embeddedFont>
      <p:font typeface="Hanken Grotesk Medium"/>
      <p:regular r:id="rId19"/>
      <p:bold r:id="rId20"/>
      <p:italic r:id="rId21"/>
      <p:boldItalic r:id="rId22"/>
    </p:embeddedFont>
    <p:embeddedFont>
      <p:font typeface="Hanken Grotesk"/>
      <p:regular r:id="rId23"/>
      <p:bold r:id="rId24"/>
      <p:italic r:id="rId25"/>
      <p:boldItalic r:id="rId26"/>
    </p:embeddedFont>
    <p:embeddedFont>
      <p:font typeface="Hanken Grotesk SemiBold"/>
      <p:regular r:id="rId27"/>
      <p:bold r:id="rId28"/>
      <p:italic r:id="rId29"/>
      <p:boldItalic r:id="rId30"/>
    </p:embeddedFont>
    <p:embeddedFont>
      <p:font typeface="Inter"/>
      <p:regular r:id="rId31"/>
      <p:bold r:id="rId32"/>
    </p:embeddedFont>
    <p:embeddedFont>
      <p:font typeface="Helvetica Neue"/>
      <p:regular r:id="rId33"/>
      <p:bold r:id="rId34"/>
      <p:italic r:id="rId35"/>
      <p:boldItalic r:id="rId36"/>
    </p:embeddedFont>
    <p:embeddedFont>
      <p:font typeface="Inter Medium"/>
      <p:regular r:id="rId37"/>
      <p:bold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HankenGroteskMedium-bold.fntdata"/><Relationship Id="rId22" Type="http://schemas.openxmlformats.org/officeDocument/2006/relationships/font" Target="fonts/HankenGroteskMedium-boldItalic.fntdata"/><Relationship Id="rId21" Type="http://schemas.openxmlformats.org/officeDocument/2006/relationships/font" Target="fonts/HankenGroteskMedium-italic.fntdata"/><Relationship Id="rId24" Type="http://schemas.openxmlformats.org/officeDocument/2006/relationships/font" Target="fonts/HankenGrotesk-bold.fntdata"/><Relationship Id="rId23" Type="http://schemas.openxmlformats.org/officeDocument/2006/relationships/font" Target="fonts/HankenGrotesk-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HankenGrotesk-boldItalic.fntdata"/><Relationship Id="rId25" Type="http://schemas.openxmlformats.org/officeDocument/2006/relationships/font" Target="fonts/HankenGrotesk-italic.fntdata"/><Relationship Id="rId28" Type="http://schemas.openxmlformats.org/officeDocument/2006/relationships/font" Target="fonts/HankenGroteskSemiBold-bold.fntdata"/><Relationship Id="rId27" Type="http://schemas.openxmlformats.org/officeDocument/2006/relationships/font" Target="fonts/HankenGroteskSemiBold-regular.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HankenGroteskSemiBold-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Inter-regular.fntdata"/><Relationship Id="rId30" Type="http://schemas.openxmlformats.org/officeDocument/2006/relationships/font" Target="fonts/HankenGroteskSemiBold-boldItalic.fntdata"/><Relationship Id="rId11" Type="http://schemas.openxmlformats.org/officeDocument/2006/relationships/slide" Target="slides/slide5.xml"/><Relationship Id="rId33" Type="http://schemas.openxmlformats.org/officeDocument/2006/relationships/font" Target="fonts/HelveticaNeue-regular.fntdata"/><Relationship Id="rId10" Type="http://schemas.openxmlformats.org/officeDocument/2006/relationships/slide" Target="slides/slide4.xml"/><Relationship Id="rId32" Type="http://schemas.openxmlformats.org/officeDocument/2006/relationships/font" Target="fonts/Inter-bold.fntdata"/><Relationship Id="rId13" Type="http://schemas.openxmlformats.org/officeDocument/2006/relationships/slide" Target="slides/slide7.xml"/><Relationship Id="rId35" Type="http://schemas.openxmlformats.org/officeDocument/2006/relationships/font" Target="fonts/HelveticaNeue-italic.fntdata"/><Relationship Id="rId12" Type="http://schemas.openxmlformats.org/officeDocument/2006/relationships/slide" Target="slides/slide6.xml"/><Relationship Id="rId34" Type="http://schemas.openxmlformats.org/officeDocument/2006/relationships/font" Target="fonts/HelveticaNeue-bold.fntdata"/><Relationship Id="rId15" Type="http://schemas.openxmlformats.org/officeDocument/2006/relationships/slide" Target="slides/slide9.xml"/><Relationship Id="rId37" Type="http://schemas.openxmlformats.org/officeDocument/2006/relationships/font" Target="fonts/InterMedium-regular.fntdata"/><Relationship Id="rId14" Type="http://schemas.openxmlformats.org/officeDocument/2006/relationships/slide" Target="slides/slide8.xml"/><Relationship Id="rId36" Type="http://schemas.openxmlformats.org/officeDocument/2006/relationships/font" Target="fonts/HelveticaNeue-boldItalic.fntdata"/><Relationship Id="rId17" Type="http://schemas.openxmlformats.org/officeDocument/2006/relationships/slide" Target="slides/slide11.xml"/><Relationship Id="rId16" Type="http://schemas.openxmlformats.org/officeDocument/2006/relationships/slide" Target="slides/slide10.xml"/><Relationship Id="rId38" Type="http://schemas.openxmlformats.org/officeDocument/2006/relationships/font" Target="fonts/InterMedium-bold.fntdata"/><Relationship Id="rId19" Type="http://schemas.openxmlformats.org/officeDocument/2006/relationships/font" Target="fonts/HankenGroteskMedium-regular.fntdata"/><Relationship Id="rId18" Type="http://schemas.openxmlformats.org/officeDocument/2006/relationships/slide" Target="slides/slide12.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SLIDES_API142770483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SLIDES_API142770483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SLIDES_API142770483_1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SLIDES_API142770483_1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2e36fbe8994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2e36fbe8994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Woocommerce VS magento VS alokai</a:t>
            </a:r>
            <a:br>
              <a:rPr lang="en"/>
            </a:br>
            <a:br>
              <a:rPr lang="en"/>
            </a:br>
            <a:r>
              <a:rPr lang="en"/>
              <a:t>Monolithics VS headless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Traditional VS mobile first VS AI first</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SLIDES_API142770483_12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SLIDES_API142770483_12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SLIDES_API142770483_2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SLIDES_API142770483_2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2e36fbe8994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2e36fbe8994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SLIDES_API142770483_3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SLIDES_API142770483_3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SLIDES_API142770483_4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SLIDES_API142770483_4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SLIDES_API142770483_5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SLIDES_API142770483_5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SLIDES_API142770483_6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SLIDES_API142770483_6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SLIDES_API142770483_8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SLIDES_API142770483_8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SLIDES_API142770483_10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SLIDES_API142770483_10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raphic Sans" type="title">
  <p:cSld name="TITLE">
    <p:bg>
      <p:bgPr>
        <a:solidFill>
          <a:schemeClr val="lt2"/>
        </a:solidFill>
      </p:bgPr>
    </p:bg>
    <p:spTree>
      <p:nvGrpSpPr>
        <p:cNvPr id="54" name="Shape 54"/>
        <p:cNvGrpSpPr/>
        <p:nvPr/>
      </p:nvGrpSpPr>
      <p:grpSpPr>
        <a:xfrm>
          <a:off x="0" y="0"/>
          <a:ext cx="0" cy="0"/>
          <a:chOff x="0" y="0"/>
          <a:chExt cx="0" cy="0"/>
        </a:xfrm>
      </p:grpSpPr>
      <p:sp>
        <p:nvSpPr>
          <p:cNvPr id="55" name="Google Shape;55;p14"/>
          <p:cNvSpPr txBox="1"/>
          <p:nvPr>
            <p:ph type="ctrTitle"/>
          </p:nvPr>
        </p:nvSpPr>
        <p:spPr>
          <a:xfrm>
            <a:off x="914400" y="1545450"/>
            <a:ext cx="5257800" cy="2052600"/>
          </a:xfrm>
          <a:prstGeom prst="rect">
            <a:avLst/>
          </a:prstGeom>
        </p:spPr>
        <p:txBody>
          <a:bodyPr anchorCtr="0" anchor="ctr" bIns="91425" lIns="0" spcFirstLastPara="1" rIns="91425" wrap="square" tIns="91425">
            <a:normAutofit/>
          </a:bodyPr>
          <a:lstStyle>
            <a:lvl1pPr lvl="0">
              <a:lnSpc>
                <a:spcPct val="75000"/>
              </a:lnSpc>
              <a:spcBef>
                <a:spcPts val="0"/>
              </a:spcBef>
              <a:spcAft>
                <a:spcPts val="0"/>
              </a:spcAft>
              <a:buClr>
                <a:schemeClr val="dk1"/>
              </a:buClr>
              <a:buSzPts val="5200"/>
              <a:buNone/>
              <a:defRPr sz="5200">
                <a:solidFill>
                  <a:schemeClr val="dk1"/>
                </a:solidFill>
              </a:defRPr>
            </a:lvl1pPr>
            <a:lvl2pPr lvl="1">
              <a:lnSpc>
                <a:spcPct val="75000"/>
              </a:lnSpc>
              <a:spcBef>
                <a:spcPts val="0"/>
              </a:spcBef>
              <a:spcAft>
                <a:spcPts val="0"/>
              </a:spcAft>
              <a:buClr>
                <a:schemeClr val="dk1"/>
              </a:buClr>
              <a:buSzPts val="5200"/>
              <a:buNone/>
              <a:defRPr sz="5200">
                <a:solidFill>
                  <a:schemeClr val="dk1"/>
                </a:solidFill>
              </a:defRPr>
            </a:lvl2pPr>
            <a:lvl3pPr lvl="2">
              <a:lnSpc>
                <a:spcPct val="75000"/>
              </a:lnSpc>
              <a:spcBef>
                <a:spcPts val="0"/>
              </a:spcBef>
              <a:spcAft>
                <a:spcPts val="0"/>
              </a:spcAft>
              <a:buClr>
                <a:schemeClr val="dk1"/>
              </a:buClr>
              <a:buSzPts val="5200"/>
              <a:buNone/>
              <a:defRPr sz="5200">
                <a:solidFill>
                  <a:schemeClr val="dk1"/>
                </a:solidFill>
              </a:defRPr>
            </a:lvl3pPr>
            <a:lvl4pPr lvl="3">
              <a:lnSpc>
                <a:spcPct val="75000"/>
              </a:lnSpc>
              <a:spcBef>
                <a:spcPts val="0"/>
              </a:spcBef>
              <a:spcAft>
                <a:spcPts val="0"/>
              </a:spcAft>
              <a:buClr>
                <a:schemeClr val="dk1"/>
              </a:buClr>
              <a:buSzPts val="5200"/>
              <a:buNone/>
              <a:defRPr sz="5200">
                <a:solidFill>
                  <a:schemeClr val="dk1"/>
                </a:solidFill>
              </a:defRPr>
            </a:lvl4pPr>
            <a:lvl5pPr lvl="4">
              <a:lnSpc>
                <a:spcPct val="75000"/>
              </a:lnSpc>
              <a:spcBef>
                <a:spcPts val="0"/>
              </a:spcBef>
              <a:spcAft>
                <a:spcPts val="0"/>
              </a:spcAft>
              <a:buClr>
                <a:schemeClr val="dk1"/>
              </a:buClr>
              <a:buSzPts val="5200"/>
              <a:buNone/>
              <a:defRPr sz="5200">
                <a:solidFill>
                  <a:schemeClr val="dk1"/>
                </a:solidFill>
              </a:defRPr>
            </a:lvl5pPr>
            <a:lvl6pPr lvl="5">
              <a:lnSpc>
                <a:spcPct val="75000"/>
              </a:lnSpc>
              <a:spcBef>
                <a:spcPts val="0"/>
              </a:spcBef>
              <a:spcAft>
                <a:spcPts val="0"/>
              </a:spcAft>
              <a:buClr>
                <a:schemeClr val="dk1"/>
              </a:buClr>
              <a:buSzPts val="5200"/>
              <a:buNone/>
              <a:defRPr sz="5200">
                <a:solidFill>
                  <a:schemeClr val="dk1"/>
                </a:solidFill>
              </a:defRPr>
            </a:lvl6pPr>
            <a:lvl7pPr lvl="6">
              <a:lnSpc>
                <a:spcPct val="75000"/>
              </a:lnSpc>
              <a:spcBef>
                <a:spcPts val="0"/>
              </a:spcBef>
              <a:spcAft>
                <a:spcPts val="0"/>
              </a:spcAft>
              <a:buClr>
                <a:schemeClr val="dk1"/>
              </a:buClr>
              <a:buSzPts val="5200"/>
              <a:buNone/>
              <a:defRPr sz="5200">
                <a:solidFill>
                  <a:schemeClr val="dk1"/>
                </a:solidFill>
              </a:defRPr>
            </a:lvl7pPr>
            <a:lvl8pPr lvl="7">
              <a:lnSpc>
                <a:spcPct val="75000"/>
              </a:lnSpc>
              <a:spcBef>
                <a:spcPts val="0"/>
              </a:spcBef>
              <a:spcAft>
                <a:spcPts val="0"/>
              </a:spcAft>
              <a:buClr>
                <a:schemeClr val="dk1"/>
              </a:buClr>
              <a:buSzPts val="5200"/>
              <a:buNone/>
              <a:defRPr sz="5200">
                <a:solidFill>
                  <a:schemeClr val="dk1"/>
                </a:solidFill>
              </a:defRPr>
            </a:lvl8pPr>
            <a:lvl9pPr lvl="8">
              <a:lnSpc>
                <a:spcPct val="75000"/>
              </a:lnSpc>
              <a:spcBef>
                <a:spcPts val="0"/>
              </a:spcBef>
              <a:spcAft>
                <a:spcPts val="0"/>
              </a:spcAft>
              <a:buClr>
                <a:schemeClr val="dk1"/>
              </a:buClr>
              <a:buSzPts val="5200"/>
              <a:buNone/>
              <a:defRPr sz="5200">
                <a:solidFill>
                  <a:schemeClr val="dk1"/>
                </a:solidFill>
              </a:defRPr>
            </a:lvl9pPr>
          </a:lstStyle>
          <a:p/>
        </p:txBody>
      </p:sp>
      <p:sp>
        <p:nvSpPr>
          <p:cNvPr id="56" name="Google Shape;56;p14"/>
          <p:cNvSpPr txBox="1"/>
          <p:nvPr>
            <p:ph idx="1" type="subTitle"/>
          </p:nvPr>
        </p:nvSpPr>
        <p:spPr>
          <a:xfrm>
            <a:off x="914400" y="4120125"/>
            <a:ext cx="1459800" cy="451800"/>
          </a:xfrm>
          <a:prstGeom prst="rect">
            <a:avLst/>
          </a:prstGeom>
        </p:spPr>
        <p:txBody>
          <a:bodyPr anchorCtr="0" anchor="b" bIns="91425" lIns="0" spcFirstLastPara="1" rIns="91425" wrap="square" tIns="91425">
            <a:normAutofit/>
          </a:bodyPr>
          <a:lstStyle>
            <a:lvl1pPr lvl="0">
              <a:lnSpc>
                <a:spcPct val="100000"/>
              </a:lnSpc>
              <a:spcBef>
                <a:spcPts val="0"/>
              </a:spcBef>
              <a:spcAft>
                <a:spcPts val="0"/>
              </a:spcAft>
              <a:buClr>
                <a:schemeClr val="dk1"/>
              </a:buClr>
              <a:buSzPts val="900"/>
              <a:buFont typeface="Hanken Grotesk"/>
              <a:buNone/>
              <a:defRPr sz="900">
                <a:latin typeface="Hanken Grotesk"/>
                <a:ea typeface="Hanken Grotesk"/>
                <a:cs typeface="Hanken Grotesk"/>
                <a:sym typeface="Hanken Grotesk"/>
              </a:defRPr>
            </a:lvl1pPr>
            <a:lvl2pPr lvl="1">
              <a:lnSpc>
                <a:spcPct val="100000"/>
              </a:lnSpc>
              <a:spcBef>
                <a:spcPts val="0"/>
              </a:spcBef>
              <a:spcAft>
                <a:spcPts val="0"/>
              </a:spcAft>
              <a:buClr>
                <a:schemeClr val="dk1"/>
              </a:buClr>
              <a:buSzPts val="1300"/>
              <a:buFont typeface="Hanken Grotesk"/>
              <a:buNone/>
              <a:defRPr sz="1300">
                <a:latin typeface="Hanken Grotesk"/>
                <a:ea typeface="Hanken Grotesk"/>
                <a:cs typeface="Hanken Grotesk"/>
                <a:sym typeface="Hanken Grotesk"/>
              </a:defRPr>
            </a:lvl2pPr>
            <a:lvl3pPr lvl="2">
              <a:lnSpc>
                <a:spcPct val="100000"/>
              </a:lnSpc>
              <a:spcBef>
                <a:spcPts val="0"/>
              </a:spcBef>
              <a:spcAft>
                <a:spcPts val="0"/>
              </a:spcAft>
              <a:buClr>
                <a:schemeClr val="dk1"/>
              </a:buClr>
              <a:buSzPts val="1300"/>
              <a:buFont typeface="Hanken Grotesk"/>
              <a:buNone/>
              <a:defRPr sz="1300">
                <a:latin typeface="Hanken Grotesk"/>
                <a:ea typeface="Hanken Grotesk"/>
                <a:cs typeface="Hanken Grotesk"/>
                <a:sym typeface="Hanken Grotesk"/>
              </a:defRPr>
            </a:lvl3pPr>
            <a:lvl4pPr lvl="3">
              <a:lnSpc>
                <a:spcPct val="100000"/>
              </a:lnSpc>
              <a:spcBef>
                <a:spcPts val="0"/>
              </a:spcBef>
              <a:spcAft>
                <a:spcPts val="0"/>
              </a:spcAft>
              <a:buClr>
                <a:schemeClr val="dk1"/>
              </a:buClr>
              <a:buSzPts val="1300"/>
              <a:buFont typeface="Hanken Grotesk"/>
              <a:buNone/>
              <a:defRPr sz="1300">
                <a:latin typeface="Hanken Grotesk"/>
                <a:ea typeface="Hanken Grotesk"/>
                <a:cs typeface="Hanken Grotesk"/>
                <a:sym typeface="Hanken Grotesk"/>
              </a:defRPr>
            </a:lvl4pPr>
            <a:lvl5pPr lvl="4">
              <a:lnSpc>
                <a:spcPct val="100000"/>
              </a:lnSpc>
              <a:spcBef>
                <a:spcPts val="0"/>
              </a:spcBef>
              <a:spcAft>
                <a:spcPts val="0"/>
              </a:spcAft>
              <a:buSzPts val="1300"/>
              <a:buFont typeface="Hanken Grotesk"/>
              <a:buNone/>
              <a:defRPr sz="1300">
                <a:latin typeface="Hanken Grotesk"/>
                <a:ea typeface="Hanken Grotesk"/>
                <a:cs typeface="Hanken Grotesk"/>
                <a:sym typeface="Hanken Grotesk"/>
              </a:defRPr>
            </a:lvl5pPr>
            <a:lvl6pPr lvl="5">
              <a:lnSpc>
                <a:spcPct val="100000"/>
              </a:lnSpc>
              <a:spcBef>
                <a:spcPts val="0"/>
              </a:spcBef>
              <a:spcAft>
                <a:spcPts val="0"/>
              </a:spcAft>
              <a:buSzPts val="1300"/>
              <a:buFont typeface="Hanken Grotesk"/>
              <a:buNone/>
              <a:defRPr sz="1300">
                <a:latin typeface="Hanken Grotesk"/>
                <a:ea typeface="Hanken Grotesk"/>
                <a:cs typeface="Hanken Grotesk"/>
                <a:sym typeface="Hanken Grotesk"/>
              </a:defRPr>
            </a:lvl6pPr>
            <a:lvl7pPr lvl="6">
              <a:lnSpc>
                <a:spcPct val="100000"/>
              </a:lnSpc>
              <a:spcBef>
                <a:spcPts val="0"/>
              </a:spcBef>
              <a:spcAft>
                <a:spcPts val="0"/>
              </a:spcAft>
              <a:buSzPts val="1300"/>
              <a:buFont typeface="Hanken Grotesk"/>
              <a:buNone/>
              <a:defRPr sz="1300">
                <a:latin typeface="Hanken Grotesk"/>
                <a:ea typeface="Hanken Grotesk"/>
                <a:cs typeface="Hanken Grotesk"/>
                <a:sym typeface="Hanken Grotesk"/>
              </a:defRPr>
            </a:lvl7pPr>
            <a:lvl8pPr lvl="7">
              <a:lnSpc>
                <a:spcPct val="100000"/>
              </a:lnSpc>
              <a:spcBef>
                <a:spcPts val="0"/>
              </a:spcBef>
              <a:spcAft>
                <a:spcPts val="0"/>
              </a:spcAft>
              <a:buSzPts val="1300"/>
              <a:buFont typeface="Hanken Grotesk"/>
              <a:buNone/>
              <a:defRPr sz="1300">
                <a:latin typeface="Hanken Grotesk"/>
                <a:ea typeface="Hanken Grotesk"/>
                <a:cs typeface="Hanken Grotesk"/>
                <a:sym typeface="Hanken Grotesk"/>
              </a:defRPr>
            </a:lvl8pPr>
            <a:lvl9pPr lvl="8">
              <a:lnSpc>
                <a:spcPct val="100000"/>
              </a:lnSpc>
              <a:spcBef>
                <a:spcPts val="0"/>
              </a:spcBef>
              <a:spcAft>
                <a:spcPts val="0"/>
              </a:spcAft>
              <a:buSzPts val="1300"/>
              <a:buFont typeface="Hanken Grotesk"/>
              <a:buNone/>
              <a:defRPr sz="1300">
                <a:latin typeface="Hanken Grotesk"/>
                <a:ea typeface="Hanken Grotesk"/>
                <a:cs typeface="Hanken Grotesk"/>
                <a:sym typeface="Hanken Grotesk"/>
              </a:defRPr>
            </a:lvl9pPr>
          </a:lstStyle>
          <a:p/>
        </p:txBody>
      </p:sp>
      <p:sp>
        <p:nvSpPr>
          <p:cNvPr id="57" name="Google Shape;57;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8" name="Google Shape;58;p14"/>
          <p:cNvSpPr txBox="1"/>
          <p:nvPr>
            <p:ph idx="2" type="subTitle"/>
          </p:nvPr>
        </p:nvSpPr>
        <p:spPr>
          <a:xfrm>
            <a:off x="914400" y="3278275"/>
            <a:ext cx="4680900" cy="451800"/>
          </a:xfrm>
          <a:prstGeom prst="rect">
            <a:avLst/>
          </a:prstGeom>
        </p:spPr>
        <p:txBody>
          <a:bodyPr anchorCtr="0" anchor="b" bIns="91425" lIns="0" spcFirstLastPara="1" rIns="91425" wrap="square" tIns="91425">
            <a:normAutofit/>
          </a:bodyPr>
          <a:lstStyle>
            <a:lvl1pPr lvl="0">
              <a:lnSpc>
                <a:spcPct val="100000"/>
              </a:lnSpc>
              <a:spcBef>
                <a:spcPts val="0"/>
              </a:spcBef>
              <a:spcAft>
                <a:spcPts val="0"/>
              </a:spcAft>
              <a:buClr>
                <a:schemeClr val="dk1"/>
              </a:buClr>
              <a:buSzPts val="1400"/>
              <a:buNone/>
              <a:defRPr/>
            </a:lvl1pPr>
            <a:lvl2pPr lvl="1">
              <a:lnSpc>
                <a:spcPct val="100000"/>
              </a:lnSpc>
              <a:spcBef>
                <a:spcPts val="0"/>
              </a:spcBef>
              <a:spcAft>
                <a:spcPts val="0"/>
              </a:spcAft>
              <a:buClr>
                <a:schemeClr val="dk1"/>
              </a:buClr>
              <a:buSzPts val="1800"/>
              <a:buNone/>
              <a:defRPr sz="1800"/>
            </a:lvl2pPr>
            <a:lvl3pPr lvl="2">
              <a:lnSpc>
                <a:spcPct val="100000"/>
              </a:lnSpc>
              <a:spcBef>
                <a:spcPts val="0"/>
              </a:spcBef>
              <a:spcAft>
                <a:spcPts val="0"/>
              </a:spcAft>
              <a:buClr>
                <a:schemeClr val="dk1"/>
              </a:buClr>
              <a:buSzPts val="1800"/>
              <a:buNone/>
              <a:defRPr sz="1800"/>
            </a:lvl3pPr>
            <a:lvl4pPr lvl="3">
              <a:lnSpc>
                <a:spcPct val="100000"/>
              </a:lnSpc>
              <a:spcBef>
                <a:spcPts val="0"/>
              </a:spcBef>
              <a:spcAft>
                <a:spcPts val="0"/>
              </a:spcAft>
              <a:buClr>
                <a:schemeClr val="dk1"/>
              </a:buClr>
              <a:buSzPts val="1800"/>
              <a:buNone/>
              <a:defRPr sz="1800"/>
            </a:lvl4pPr>
            <a:lvl5pPr lvl="4">
              <a:lnSpc>
                <a:spcPct val="100000"/>
              </a:lnSpc>
              <a:spcBef>
                <a:spcPts val="0"/>
              </a:spcBef>
              <a:spcAft>
                <a:spcPts val="0"/>
              </a:spcAft>
              <a:buSzPts val="1800"/>
              <a:buNone/>
              <a:defRPr sz="1800"/>
            </a:lvl5pPr>
            <a:lvl6pPr lvl="5">
              <a:lnSpc>
                <a:spcPct val="100000"/>
              </a:lnSpc>
              <a:spcBef>
                <a:spcPts val="0"/>
              </a:spcBef>
              <a:spcAft>
                <a:spcPts val="0"/>
              </a:spcAft>
              <a:buSzPts val="1800"/>
              <a:buNone/>
              <a:defRPr sz="1800"/>
            </a:lvl6pPr>
            <a:lvl7pPr lvl="6">
              <a:lnSpc>
                <a:spcPct val="100000"/>
              </a:lnSpc>
              <a:spcBef>
                <a:spcPts val="0"/>
              </a:spcBef>
              <a:spcAft>
                <a:spcPts val="0"/>
              </a:spcAft>
              <a:buSzPts val="1800"/>
              <a:buNone/>
              <a:defRPr sz="1800"/>
            </a:lvl7pPr>
            <a:lvl8pPr lvl="7">
              <a:lnSpc>
                <a:spcPct val="100000"/>
              </a:lnSpc>
              <a:spcBef>
                <a:spcPts val="0"/>
              </a:spcBef>
              <a:spcAft>
                <a:spcPts val="0"/>
              </a:spcAft>
              <a:buSzPts val="1800"/>
              <a:buNone/>
              <a:defRPr sz="1800"/>
            </a:lvl8pPr>
            <a:lvl9pPr lvl="8">
              <a:lnSpc>
                <a:spcPct val="100000"/>
              </a:lnSpc>
              <a:spcBef>
                <a:spcPts val="0"/>
              </a:spcBef>
              <a:spcAft>
                <a:spcPts val="0"/>
              </a:spcAft>
              <a:buSzPts val="1800"/>
              <a:buNone/>
              <a:defRPr sz="1800"/>
            </a:lvl9pPr>
          </a:lstStyle>
          <a:p/>
        </p:txBody>
      </p:sp>
    </p:spTree>
  </p:cSld>
  <p:clrMapOvr>
    <a:masterClrMapping/>
  </p:clrMapOvr>
  <p:extLst>
    <p:ext uri="{DCECCB84-F9BA-43D5-87BE-67443E8EF086}">
      <p15:sldGuideLst>
        <p15:guide id="1" pos="576">
          <p15:clr>
            <a:srgbClr val="E46962"/>
          </p15:clr>
        </p15:guide>
        <p15:guide id="2" pos="5184">
          <p15:clr>
            <a:srgbClr val="E46962"/>
          </p15:clr>
        </p15:guide>
        <p15:guide id="3" orient="horz" pos="2880">
          <p15:clr>
            <a:srgbClr val="E46962"/>
          </p15:clr>
        </p15:guide>
        <p15:guide id="4" pos="3888">
          <p15:clr>
            <a:srgbClr val="E46962"/>
          </p15:clr>
        </p15:guide>
      </p15:sldGuideLst>
    </p:ext>
  </p:extLst>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9" name="Shape 59"/>
        <p:cNvGrpSpPr/>
        <p:nvPr/>
      </p:nvGrpSpPr>
      <p:grpSpPr>
        <a:xfrm>
          <a:off x="0" y="0"/>
          <a:ext cx="0" cy="0"/>
          <a:chOff x="0" y="0"/>
          <a:chExt cx="0" cy="0"/>
        </a:xfrm>
      </p:grpSpPr>
      <p:sp>
        <p:nvSpPr>
          <p:cNvPr id="60" name="Google Shape;60;p15"/>
          <p:cNvSpPr txBox="1"/>
          <p:nvPr>
            <p:ph type="title"/>
          </p:nvPr>
        </p:nvSpPr>
        <p:spPr>
          <a:xfrm>
            <a:off x="311700" y="2150850"/>
            <a:ext cx="8520600" cy="841800"/>
          </a:xfrm>
          <a:prstGeom prst="rect">
            <a:avLst/>
          </a:prstGeom>
        </p:spPr>
        <p:txBody>
          <a:bodyPr anchorCtr="0" anchor="ctr" bIns="91425" lIns="0" spcFirstLastPara="1" rIns="0"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61" name="Google Shape;6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2" name="Shape 62"/>
        <p:cNvGrpSpPr/>
        <p:nvPr/>
      </p:nvGrpSpPr>
      <p:grpSpPr>
        <a:xfrm>
          <a:off x="0" y="0"/>
          <a:ext cx="0" cy="0"/>
          <a:chOff x="0" y="0"/>
          <a:chExt cx="0" cy="0"/>
        </a:xfrm>
      </p:grpSpPr>
      <p:sp>
        <p:nvSpPr>
          <p:cNvPr id="63" name="Google Shape;63;p16"/>
          <p:cNvSpPr txBox="1"/>
          <p:nvPr>
            <p:ph idx="1" type="subTitle"/>
          </p:nvPr>
        </p:nvSpPr>
        <p:spPr>
          <a:xfrm>
            <a:off x="457200" y="346600"/>
            <a:ext cx="1824900" cy="217200"/>
          </a:xfrm>
          <a:prstGeom prst="rect">
            <a:avLst/>
          </a:prstGeom>
        </p:spPr>
        <p:txBody>
          <a:bodyPr anchorCtr="0" anchor="ctr" bIns="0" lIns="0" spcFirstLastPara="1" rIns="0" wrap="square" tIns="0">
            <a:normAutofit/>
          </a:bodyPr>
          <a:lstStyle>
            <a:lvl1pPr lvl="0">
              <a:spcBef>
                <a:spcPts val="0"/>
              </a:spcBef>
              <a:spcAft>
                <a:spcPts val="0"/>
              </a:spcAft>
              <a:buSzPts val="1400"/>
              <a:buNone/>
              <a:defRPr sz="800">
                <a:solidFill>
                  <a:schemeClr val="dk2"/>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4" name="Google Shape;64;p16"/>
          <p:cNvSpPr txBox="1"/>
          <p:nvPr>
            <p:ph type="title"/>
          </p:nvPr>
        </p:nvSpPr>
        <p:spPr>
          <a:xfrm>
            <a:off x="457200" y="342900"/>
            <a:ext cx="7782900" cy="572700"/>
          </a:xfrm>
          <a:prstGeom prst="rect">
            <a:avLst/>
          </a:prstGeom>
        </p:spPr>
        <p:txBody>
          <a:bodyPr anchorCtr="0" anchor="b" bIns="91425" lIns="0" spcFirstLastPara="1" rIns="0" wrap="square" tIns="91425">
            <a:normAutofit/>
          </a:bodyPr>
          <a:lstStyle>
            <a:lvl1pPr lvl="0">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p:txBody>
      </p:sp>
      <p:sp>
        <p:nvSpPr>
          <p:cNvPr id="65" name="Google Shape;65;p16"/>
          <p:cNvSpPr txBox="1"/>
          <p:nvPr>
            <p:ph idx="2" type="body"/>
          </p:nvPr>
        </p:nvSpPr>
        <p:spPr>
          <a:xfrm>
            <a:off x="457200" y="915600"/>
            <a:ext cx="5709600" cy="3653400"/>
          </a:xfrm>
          <a:prstGeom prst="rect">
            <a:avLst/>
          </a:prstGeom>
        </p:spPr>
        <p:txBody>
          <a:bodyPr anchorCtr="0" anchor="t" bIns="91425" lIns="91425" spcFirstLastPara="1" rIns="91425" wrap="square" tIns="91425">
            <a:normAutofit/>
          </a:bodyPr>
          <a:lstStyle>
            <a:lvl1pPr indent="-368300" lvl="0" marL="457200">
              <a:spcBef>
                <a:spcPts val="0"/>
              </a:spcBef>
              <a:spcAft>
                <a:spcPts val="0"/>
              </a:spcAft>
              <a:buSzPts val="2200"/>
              <a:buFont typeface="Helvetica Neue"/>
              <a:buChar char="•"/>
              <a:defRPr sz="2200"/>
            </a:lvl1pPr>
            <a:lvl2pPr indent="-368300" lvl="1" marL="914400">
              <a:spcBef>
                <a:spcPts val="2000"/>
              </a:spcBef>
              <a:spcAft>
                <a:spcPts val="0"/>
              </a:spcAft>
              <a:buSzPts val="2200"/>
              <a:buChar char="•"/>
              <a:defRPr sz="2200"/>
            </a:lvl2pPr>
            <a:lvl3pPr indent="-368300" lvl="2" marL="1371600">
              <a:spcBef>
                <a:spcPts val="2000"/>
              </a:spcBef>
              <a:spcAft>
                <a:spcPts val="0"/>
              </a:spcAft>
              <a:buSzPts val="2200"/>
              <a:buChar char="•"/>
              <a:defRPr sz="2200"/>
            </a:lvl3pPr>
            <a:lvl4pPr indent="-368300" lvl="3" marL="1828800">
              <a:spcBef>
                <a:spcPts val="2000"/>
              </a:spcBef>
              <a:spcAft>
                <a:spcPts val="0"/>
              </a:spcAft>
              <a:buSzPts val="2200"/>
              <a:buChar char="•"/>
              <a:defRPr sz="2200"/>
            </a:lvl4pPr>
            <a:lvl5pPr indent="-368300" lvl="4" marL="2286000">
              <a:spcBef>
                <a:spcPts val="2000"/>
              </a:spcBef>
              <a:spcAft>
                <a:spcPts val="0"/>
              </a:spcAft>
              <a:buSzPts val="2200"/>
              <a:buChar char="•"/>
              <a:defRPr sz="2200"/>
            </a:lvl5pPr>
            <a:lvl6pPr indent="-368300" lvl="5" marL="2743200">
              <a:spcBef>
                <a:spcPts val="2000"/>
              </a:spcBef>
              <a:spcAft>
                <a:spcPts val="0"/>
              </a:spcAft>
              <a:buSzPts val="2200"/>
              <a:buChar char="•"/>
              <a:defRPr sz="2200"/>
            </a:lvl6pPr>
            <a:lvl7pPr indent="-368300" lvl="6" marL="3200400">
              <a:spcBef>
                <a:spcPts val="2000"/>
              </a:spcBef>
              <a:spcAft>
                <a:spcPts val="0"/>
              </a:spcAft>
              <a:buSzPts val="2200"/>
              <a:buChar char="•"/>
              <a:defRPr sz="2200"/>
            </a:lvl7pPr>
            <a:lvl8pPr indent="-368300" lvl="7" marL="3657600">
              <a:spcBef>
                <a:spcPts val="2000"/>
              </a:spcBef>
              <a:spcAft>
                <a:spcPts val="0"/>
              </a:spcAft>
              <a:buSzPts val="2200"/>
              <a:buChar char="•"/>
              <a:defRPr sz="2200"/>
            </a:lvl8pPr>
            <a:lvl9pPr indent="-368300" lvl="8" marL="4114800">
              <a:spcBef>
                <a:spcPts val="2000"/>
              </a:spcBef>
              <a:spcAft>
                <a:spcPts val="2000"/>
              </a:spcAft>
              <a:buSzPts val="2200"/>
              <a:buChar char="•"/>
              <a:defRPr sz="2200"/>
            </a:lvl9pPr>
          </a:lstStyle>
          <a:p/>
        </p:txBody>
      </p:sp>
      <p:sp>
        <p:nvSpPr>
          <p:cNvPr id="66" name="Google Shape;6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b="1" sz="800">
                <a:latin typeface="Helvetica Neue"/>
                <a:ea typeface="Helvetica Neue"/>
                <a:cs typeface="Helvetica Neue"/>
                <a:sym typeface="Helvetica Neue"/>
              </a:defRPr>
            </a:lvl1pPr>
            <a:lvl2pPr lvl="1">
              <a:buNone/>
              <a:defRPr b="1" sz="800">
                <a:latin typeface="Helvetica Neue"/>
                <a:ea typeface="Helvetica Neue"/>
                <a:cs typeface="Helvetica Neue"/>
                <a:sym typeface="Helvetica Neue"/>
              </a:defRPr>
            </a:lvl2pPr>
            <a:lvl3pPr lvl="2">
              <a:buNone/>
              <a:defRPr b="1" sz="800">
                <a:latin typeface="Helvetica Neue"/>
                <a:ea typeface="Helvetica Neue"/>
                <a:cs typeface="Helvetica Neue"/>
                <a:sym typeface="Helvetica Neue"/>
              </a:defRPr>
            </a:lvl3pPr>
            <a:lvl4pPr lvl="3">
              <a:buNone/>
              <a:defRPr b="1" sz="800">
                <a:latin typeface="Helvetica Neue"/>
                <a:ea typeface="Helvetica Neue"/>
                <a:cs typeface="Helvetica Neue"/>
                <a:sym typeface="Helvetica Neue"/>
              </a:defRPr>
            </a:lvl4pPr>
            <a:lvl5pPr lvl="4">
              <a:buNone/>
              <a:defRPr b="1" sz="800">
                <a:latin typeface="Helvetica Neue"/>
                <a:ea typeface="Helvetica Neue"/>
                <a:cs typeface="Helvetica Neue"/>
                <a:sym typeface="Helvetica Neue"/>
              </a:defRPr>
            </a:lvl5pPr>
            <a:lvl6pPr lvl="5">
              <a:buNone/>
              <a:defRPr b="1" sz="800">
                <a:latin typeface="Helvetica Neue"/>
                <a:ea typeface="Helvetica Neue"/>
                <a:cs typeface="Helvetica Neue"/>
                <a:sym typeface="Helvetica Neue"/>
              </a:defRPr>
            </a:lvl6pPr>
            <a:lvl7pPr lvl="6">
              <a:buNone/>
              <a:defRPr b="1" sz="800">
                <a:latin typeface="Helvetica Neue"/>
                <a:ea typeface="Helvetica Neue"/>
                <a:cs typeface="Helvetica Neue"/>
                <a:sym typeface="Helvetica Neue"/>
              </a:defRPr>
            </a:lvl7pPr>
            <a:lvl8pPr lvl="7">
              <a:buNone/>
              <a:defRPr b="1" sz="800">
                <a:latin typeface="Helvetica Neue"/>
                <a:ea typeface="Helvetica Neue"/>
                <a:cs typeface="Helvetica Neue"/>
                <a:sym typeface="Helvetica Neue"/>
              </a:defRPr>
            </a:lvl8pPr>
            <a:lvl9pPr lvl="8">
              <a:buNone/>
              <a:defRPr b="1" sz="800">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2">
  <p:cSld name="TITLE_AND_BODY_3">
    <p:spTree>
      <p:nvGrpSpPr>
        <p:cNvPr id="67" name="Shape 67"/>
        <p:cNvGrpSpPr/>
        <p:nvPr/>
      </p:nvGrpSpPr>
      <p:grpSpPr>
        <a:xfrm>
          <a:off x="0" y="0"/>
          <a:ext cx="0" cy="0"/>
          <a:chOff x="0" y="0"/>
          <a:chExt cx="0" cy="0"/>
        </a:xfrm>
      </p:grpSpPr>
      <p:sp>
        <p:nvSpPr>
          <p:cNvPr id="68" name="Google Shape;68;p17"/>
          <p:cNvSpPr txBox="1"/>
          <p:nvPr>
            <p:ph idx="1" type="subTitle"/>
          </p:nvPr>
        </p:nvSpPr>
        <p:spPr>
          <a:xfrm>
            <a:off x="457200" y="346600"/>
            <a:ext cx="1824900" cy="217200"/>
          </a:xfrm>
          <a:prstGeom prst="rect">
            <a:avLst/>
          </a:prstGeom>
        </p:spPr>
        <p:txBody>
          <a:bodyPr anchorCtr="0" anchor="ctr" bIns="0" lIns="0" spcFirstLastPara="1" rIns="0" wrap="square" tIns="0">
            <a:normAutofit/>
          </a:bodyPr>
          <a:lstStyle>
            <a:lvl1pPr lvl="0">
              <a:spcBef>
                <a:spcPts val="0"/>
              </a:spcBef>
              <a:spcAft>
                <a:spcPts val="0"/>
              </a:spcAft>
              <a:buSzPts val="1400"/>
              <a:buNone/>
              <a:defRPr sz="800">
                <a:solidFill>
                  <a:schemeClr val="dk2"/>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9" name="Google Shape;69;p17"/>
          <p:cNvSpPr txBox="1"/>
          <p:nvPr>
            <p:ph type="title"/>
          </p:nvPr>
        </p:nvSpPr>
        <p:spPr>
          <a:xfrm>
            <a:off x="457200" y="342900"/>
            <a:ext cx="7782900" cy="572700"/>
          </a:xfrm>
          <a:prstGeom prst="rect">
            <a:avLst/>
          </a:prstGeom>
        </p:spPr>
        <p:txBody>
          <a:bodyPr anchorCtr="0" anchor="b" bIns="91425" lIns="0" spcFirstLastPara="1" rIns="0" wrap="square" tIns="91425">
            <a:normAutofit/>
          </a:bodyPr>
          <a:lstStyle>
            <a:lvl1pPr lvl="0">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p:txBody>
      </p:sp>
      <p:sp>
        <p:nvSpPr>
          <p:cNvPr id="70" name="Google Shape;70;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b="1" sz="800">
                <a:latin typeface="Helvetica Neue"/>
                <a:ea typeface="Helvetica Neue"/>
                <a:cs typeface="Helvetica Neue"/>
                <a:sym typeface="Helvetica Neue"/>
              </a:defRPr>
            </a:lvl1pPr>
            <a:lvl2pPr lvl="1">
              <a:buNone/>
              <a:defRPr b="1" sz="800">
                <a:latin typeface="Helvetica Neue"/>
                <a:ea typeface="Helvetica Neue"/>
                <a:cs typeface="Helvetica Neue"/>
                <a:sym typeface="Helvetica Neue"/>
              </a:defRPr>
            </a:lvl2pPr>
            <a:lvl3pPr lvl="2">
              <a:buNone/>
              <a:defRPr b="1" sz="800">
                <a:latin typeface="Helvetica Neue"/>
                <a:ea typeface="Helvetica Neue"/>
                <a:cs typeface="Helvetica Neue"/>
                <a:sym typeface="Helvetica Neue"/>
              </a:defRPr>
            </a:lvl3pPr>
            <a:lvl4pPr lvl="3">
              <a:buNone/>
              <a:defRPr b="1" sz="800">
                <a:latin typeface="Helvetica Neue"/>
                <a:ea typeface="Helvetica Neue"/>
                <a:cs typeface="Helvetica Neue"/>
                <a:sym typeface="Helvetica Neue"/>
              </a:defRPr>
            </a:lvl4pPr>
            <a:lvl5pPr lvl="4">
              <a:buNone/>
              <a:defRPr b="1" sz="800">
                <a:latin typeface="Helvetica Neue"/>
                <a:ea typeface="Helvetica Neue"/>
                <a:cs typeface="Helvetica Neue"/>
                <a:sym typeface="Helvetica Neue"/>
              </a:defRPr>
            </a:lvl5pPr>
            <a:lvl6pPr lvl="5">
              <a:buNone/>
              <a:defRPr b="1" sz="800">
                <a:latin typeface="Helvetica Neue"/>
                <a:ea typeface="Helvetica Neue"/>
                <a:cs typeface="Helvetica Neue"/>
                <a:sym typeface="Helvetica Neue"/>
              </a:defRPr>
            </a:lvl6pPr>
            <a:lvl7pPr lvl="6">
              <a:buNone/>
              <a:defRPr b="1" sz="800">
                <a:latin typeface="Helvetica Neue"/>
                <a:ea typeface="Helvetica Neue"/>
                <a:cs typeface="Helvetica Neue"/>
                <a:sym typeface="Helvetica Neue"/>
              </a:defRPr>
            </a:lvl7pPr>
            <a:lvl8pPr lvl="7">
              <a:buNone/>
              <a:defRPr b="1" sz="800">
                <a:latin typeface="Helvetica Neue"/>
                <a:ea typeface="Helvetica Neue"/>
                <a:cs typeface="Helvetica Neue"/>
                <a:sym typeface="Helvetica Neue"/>
              </a:defRPr>
            </a:lvl8pPr>
            <a:lvl9pPr lvl="8">
              <a:buNone/>
              <a:defRPr b="1" sz="800">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p:cSld name="TITLE_AND_BODY_2">
    <p:spTree>
      <p:nvGrpSpPr>
        <p:cNvPr id="71" name="Shape 71"/>
        <p:cNvGrpSpPr/>
        <p:nvPr/>
      </p:nvGrpSpPr>
      <p:grpSpPr>
        <a:xfrm>
          <a:off x="0" y="0"/>
          <a:ext cx="0" cy="0"/>
          <a:chOff x="0" y="0"/>
          <a:chExt cx="0" cy="0"/>
        </a:xfrm>
      </p:grpSpPr>
      <p:sp>
        <p:nvSpPr>
          <p:cNvPr id="72" name="Google Shape;72;p18"/>
          <p:cNvSpPr txBox="1"/>
          <p:nvPr>
            <p:ph type="title"/>
          </p:nvPr>
        </p:nvSpPr>
        <p:spPr>
          <a:xfrm>
            <a:off x="457200" y="356200"/>
            <a:ext cx="5259000" cy="572700"/>
          </a:xfrm>
          <a:prstGeom prst="rect">
            <a:avLst/>
          </a:prstGeom>
        </p:spPr>
        <p:txBody>
          <a:bodyPr anchorCtr="0" anchor="b" bIns="91425" lIns="0" spcFirstLastPara="1" rIns="0" wrap="square" tIns="91425">
            <a:normAutofit/>
          </a:bodyPr>
          <a:lstStyle>
            <a:lvl1pPr lvl="0">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p:txBody>
      </p:sp>
      <p:sp>
        <p:nvSpPr>
          <p:cNvPr id="73" name="Google Shape;73;p18"/>
          <p:cNvSpPr txBox="1"/>
          <p:nvPr>
            <p:ph idx="1" type="body"/>
          </p:nvPr>
        </p:nvSpPr>
        <p:spPr>
          <a:xfrm>
            <a:off x="457200" y="928900"/>
            <a:ext cx="5259000" cy="3653400"/>
          </a:xfrm>
          <a:prstGeom prst="rect">
            <a:avLst/>
          </a:prstGeom>
        </p:spPr>
        <p:txBody>
          <a:bodyPr anchorCtr="0" anchor="ctr" bIns="91425" lIns="0" spcFirstLastPara="1" rIns="91425" wrap="square" tIns="91425">
            <a:normAutofit/>
          </a:bodyPr>
          <a:lstStyle>
            <a:lvl1pPr indent="-317500" lvl="0" marL="457200">
              <a:spcBef>
                <a:spcPts val="0"/>
              </a:spcBef>
              <a:spcAft>
                <a:spcPts val="0"/>
              </a:spcAft>
              <a:buSzPts val="1400"/>
              <a:buChar char="•"/>
              <a:defRPr sz="1400"/>
            </a:lvl1pPr>
            <a:lvl2pPr indent="-317500" lvl="1" marL="914400">
              <a:spcBef>
                <a:spcPts val="1500"/>
              </a:spcBef>
              <a:spcAft>
                <a:spcPts val="0"/>
              </a:spcAft>
              <a:buSzPts val="1400"/>
              <a:buChar char="•"/>
              <a:defRPr/>
            </a:lvl2pPr>
            <a:lvl3pPr indent="-317500" lvl="2" marL="1371600">
              <a:spcBef>
                <a:spcPts val="1500"/>
              </a:spcBef>
              <a:spcAft>
                <a:spcPts val="0"/>
              </a:spcAft>
              <a:buSzPts val="1400"/>
              <a:buChar char="•"/>
              <a:defRPr/>
            </a:lvl3pPr>
            <a:lvl4pPr indent="-317500" lvl="3" marL="1828800">
              <a:spcBef>
                <a:spcPts val="1500"/>
              </a:spcBef>
              <a:spcAft>
                <a:spcPts val="0"/>
              </a:spcAft>
              <a:buSzPts val="1400"/>
              <a:buChar char="•"/>
              <a:defRPr/>
            </a:lvl4pPr>
            <a:lvl5pPr indent="-317500" lvl="4" marL="2286000">
              <a:spcBef>
                <a:spcPts val="1500"/>
              </a:spcBef>
              <a:spcAft>
                <a:spcPts val="0"/>
              </a:spcAft>
              <a:buSzPts val="1400"/>
              <a:buChar char="•"/>
              <a:defRPr/>
            </a:lvl5pPr>
            <a:lvl6pPr indent="-317500" lvl="5" marL="2743200">
              <a:spcBef>
                <a:spcPts val="1500"/>
              </a:spcBef>
              <a:spcAft>
                <a:spcPts val="0"/>
              </a:spcAft>
              <a:buSzPts val="1400"/>
              <a:buChar char="•"/>
              <a:defRPr/>
            </a:lvl6pPr>
            <a:lvl7pPr indent="-317500" lvl="6" marL="3200400">
              <a:spcBef>
                <a:spcPts val="1500"/>
              </a:spcBef>
              <a:spcAft>
                <a:spcPts val="0"/>
              </a:spcAft>
              <a:buSzPts val="1400"/>
              <a:buChar char="•"/>
              <a:defRPr/>
            </a:lvl7pPr>
            <a:lvl8pPr indent="-317500" lvl="7" marL="3657600">
              <a:spcBef>
                <a:spcPts val="1500"/>
              </a:spcBef>
              <a:spcAft>
                <a:spcPts val="0"/>
              </a:spcAft>
              <a:buSzPts val="1400"/>
              <a:buChar char="•"/>
              <a:defRPr/>
            </a:lvl8pPr>
            <a:lvl9pPr indent="-317500" lvl="8" marL="4114800">
              <a:spcBef>
                <a:spcPts val="1500"/>
              </a:spcBef>
              <a:spcAft>
                <a:spcPts val="1500"/>
              </a:spcAft>
              <a:buSzPts val="1400"/>
              <a:buChar char="•"/>
              <a:defRPr/>
            </a:lvl9pPr>
          </a:lstStyle>
          <a:p/>
        </p:txBody>
      </p:sp>
      <p:sp>
        <p:nvSpPr>
          <p:cNvPr id="74" name="Google Shape;74;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75" name="Google Shape;75;p18"/>
          <p:cNvSpPr/>
          <p:nvPr>
            <p:ph idx="2" type="pic"/>
          </p:nvPr>
        </p:nvSpPr>
        <p:spPr>
          <a:xfrm>
            <a:off x="6173525" y="-13300"/>
            <a:ext cx="2970600" cy="5156700"/>
          </a:xfrm>
          <a:prstGeom prst="rect">
            <a:avLst/>
          </a:prstGeom>
          <a:noFill/>
          <a:ln>
            <a:noFill/>
          </a:ln>
        </p:spPr>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2">
  <p:cSld name="TITLE_AND_BODY_2_2">
    <p:spTree>
      <p:nvGrpSpPr>
        <p:cNvPr id="76" name="Shape 76"/>
        <p:cNvGrpSpPr/>
        <p:nvPr/>
      </p:nvGrpSpPr>
      <p:grpSpPr>
        <a:xfrm>
          <a:off x="0" y="0"/>
          <a:ext cx="0" cy="0"/>
          <a:chOff x="0" y="0"/>
          <a:chExt cx="0" cy="0"/>
        </a:xfrm>
      </p:grpSpPr>
      <p:sp>
        <p:nvSpPr>
          <p:cNvPr id="77" name="Google Shape;77;p19"/>
          <p:cNvSpPr txBox="1"/>
          <p:nvPr>
            <p:ph idx="1" type="body"/>
          </p:nvPr>
        </p:nvSpPr>
        <p:spPr>
          <a:xfrm>
            <a:off x="457200" y="1293450"/>
            <a:ext cx="5259000" cy="3288900"/>
          </a:xfrm>
          <a:prstGeom prst="rect">
            <a:avLst/>
          </a:prstGeom>
        </p:spPr>
        <p:txBody>
          <a:bodyPr anchorCtr="0" anchor="ctr" bIns="91425" lIns="0" spcFirstLastPara="1" rIns="91425" wrap="square" tIns="91425">
            <a:normAutofit/>
          </a:bodyPr>
          <a:lstStyle>
            <a:lvl1pPr indent="-317500" lvl="0" marL="457200">
              <a:spcBef>
                <a:spcPts val="0"/>
              </a:spcBef>
              <a:spcAft>
                <a:spcPts val="0"/>
              </a:spcAft>
              <a:buSzPts val="1400"/>
              <a:buChar char="•"/>
              <a:defRPr sz="1400"/>
            </a:lvl1pPr>
            <a:lvl2pPr indent="-317500" lvl="1" marL="914400">
              <a:spcBef>
                <a:spcPts val="1500"/>
              </a:spcBef>
              <a:spcAft>
                <a:spcPts val="0"/>
              </a:spcAft>
              <a:buSzPts val="1400"/>
              <a:buChar char="•"/>
              <a:defRPr/>
            </a:lvl2pPr>
            <a:lvl3pPr indent="-317500" lvl="2" marL="1371600">
              <a:spcBef>
                <a:spcPts val="1500"/>
              </a:spcBef>
              <a:spcAft>
                <a:spcPts val="0"/>
              </a:spcAft>
              <a:buSzPts val="1400"/>
              <a:buChar char="•"/>
              <a:defRPr/>
            </a:lvl3pPr>
            <a:lvl4pPr indent="-317500" lvl="3" marL="1828800">
              <a:spcBef>
                <a:spcPts val="1500"/>
              </a:spcBef>
              <a:spcAft>
                <a:spcPts val="0"/>
              </a:spcAft>
              <a:buSzPts val="1400"/>
              <a:buChar char="•"/>
              <a:defRPr/>
            </a:lvl4pPr>
            <a:lvl5pPr indent="-317500" lvl="4" marL="2286000">
              <a:spcBef>
                <a:spcPts val="1500"/>
              </a:spcBef>
              <a:spcAft>
                <a:spcPts val="0"/>
              </a:spcAft>
              <a:buSzPts val="1400"/>
              <a:buChar char="•"/>
              <a:defRPr/>
            </a:lvl5pPr>
            <a:lvl6pPr indent="-317500" lvl="5" marL="2743200">
              <a:spcBef>
                <a:spcPts val="1500"/>
              </a:spcBef>
              <a:spcAft>
                <a:spcPts val="0"/>
              </a:spcAft>
              <a:buSzPts val="1400"/>
              <a:buChar char="•"/>
              <a:defRPr/>
            </a:lvl6pPr>
            <a:lvl7pPr indent="-317500" lvl="6" marL="3200400">
              <a:spcBef>
                <a:spcPts val="1500"/>
              </a:spcBef>
              <a:spcAft>
                <a:spcPts val="0"/>
              </a:spcAft>
              <a:buSzPts val="1400"/>
              <a:buChar char="•"/>
              <a:defRPr/>
            </a:lvl7pPr>
            <a:lvl8pPr indent="-317500" lvl="7" marL="3657600">
              <a:spcBef>
                <a:spcPts val="1500"/>
              </a:spcBef>
              <a:spcAft>
                <a:spcPts val="0"/>
              </a:spcAft>
              <a:buSzPts val="1400"/>
              <a:buChar char="•"/>
              <a:defRPr/>
            </a:lvl8pPr>
            <a:lvl9pPr indent="-317500" lvl="8" marL="4114800">
              <a:spcBef>
                <a:spcPts val="1500"/>
              </a:spcBef>
              <a:spcAft>
                <a:spcPts val="1500"/>
              </a:spcAft>
              <a:buSzPts val="1400"/>
              <a:buChar char="•"/>
              <a:defRPr/>
            </a:lvl9pPr>
          </a:lstStyle>
          <a:p/>
        </p:txBody>
      </p:sp>
      <p:sp>
        <p:nvSpPr>
          <p:cNvPr id="78" name="Google Shape;78;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79" name="Google Shape;79;p19"/>
          <p:cNvSpPr/>
          <p:nvPr>
            <p:ph idx="2" type="pic"/>
          </p:nvPr>
        </p:nvSpPr>
        <p:spPr>
          <a:xfrm>
            <a:off x="6173525" y="-13300"/>
            <a:ext cx="2970600" cy="5156700"/>
          </a:xfrm>
          <a:prstGeom prst="rect">
            <a:avLst/>
          </a:prstGeom>
          <a:noFill/>
          <a:ln>
            <a:noFill/>
          </a:ln>
        </p:spPr>
      </p:sp>
      <p:sp>
        <p:nvSpPr>
          <p:cNvPr id="80" name="Google Shape;80;p19"/>
          <p:cNvSpPr txBox="1"/>
          <p:nvPr>
            <p:ph type="title"/>
          </p:nvPr>
        </p:nvSpPr>
        <p:spPr>
          <a:xfrm>
            <a:off x="457200" y="537750"/>
            <a:ext cx="5603400" cy="755700"/>
          </a:xfrm>
          <a:prstGeom prst="rect">
            <a:avLst/>
          </a:prstGeom>
        </p:spPr>
        <p:txBody>
          <a:bodyPr anchorCtr="0" anchor="ctr" bIns="91425" lIns="0" spcFirstLastPara="1" rIns="0"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1">
  <p:cSld name="TITLE_AND_BODY_2_1">
    <p:spTree>
      <p:nvGrpSpPr>
        <p:cNvPr id="81" name="Shape 81"/>
        <p:cNvGrpSpPr/>
        <p:nvPr/>
      </p:nvGrpSpPr>
      <p:grpSpPr>
        <a:xfrm>
          <a:off x="0" y="0"/>
          <a:ext cx="0" cy="0"/>
          <a:chOff x="0" y="0"/>
          <a:chExt cx="0" cy="0"/>
        </a:xfrm>
      </p:grpSpPr>
      <p:sp>
        <p:nvSpPr>
          <p:cNvPr id="82" name="Google Shape;82;p20"/>
          <p:cNvSpPr txBox="1"/>
          <p:nvPr>
            <p:ph idx="1" type="body"/>
          </p:nvPr>
        </p:nvSpPr>
        <p:spPr>
          <a:xfrm>
            <a:off x="457200" y="1827475"/>
            <a:ext cx="2280600" cy="2754900"/>
          </a:xfrm>
          <a:prstGeom prst="rect">
            <a:avLst/>
          </a:prstGeom>
        </p:spPr>
        <p:txBody>
          <a:bodyPr anchorCtr="0" anchor="t" bIns="91425" lIns="0" spcFirstLastPara="1" rIns="91425" wrap="square" tIns="91425">
            <a:normAutofit/>
          </a:bodyPr>
          <a:lstStyle>
            <a:lvl1pPr indent="-304800" lvl="0" marL="457200">
              <a:lnSpc>
                <a:spcPct val="115000"/>
              </a:lnSpc>
              <a:spcBef>
                <a:spcPts val="0"/>
              </a:spcBef>
              <a:spcAft>
                <a:spcPts val="0"/>
              </a:spcAft>
              <a:buSzPts val="1200"/>
              <a:buChar char="•"/>
              <a:defRPr sz="1200"/>
            </a:lvl1pPr>
            <a:lvl2pPr indent="-304800" lvl="1" marL="914400">
              <a:lnSpc>
                <a:spcPct val="115000"/>
              </a:lnSpc>
              <a:spcBef>
                <a:spcPts val="800"/>
              </a:spcBef>
              <a:spcAft>
                <a:spcPts val="0"/>
              </a:spcAft>
              <a:buSzPts val="1200"/>
              <a:buChar char="•"/>
              <a:defRPr sz="1200"/>
            </a:lvl2pPr>
            <a:lvl3pPr indent="-304800" lvl="2" marL="1371600">
              <a:lnSpc>
                <a:spcPct val="115000"/>
              </a:lnSpc>
              <a:spcBef>
                <a:spcPts val="800"/>
              </a:spcBef>
              <a:spcAft>
                <a:spcPts val="0"/>
              </a:spcAft>
              <a:buSzPts val="1200"/>
              <a:buChar char="•"/>
              <a:defRPr sz="1200"/>
            </a:lvl3pPr>
            <a:lvl4pPr indent="-304800" lvl="3" marL="1828800">
              <a:lnSpc>
                <a:spcPct val="115000"/>
              </a:lnSpc>
              <a:spcBef>
                <a:spcPts val="800"/>
              </a:spcBef>
              <a:spcAft>
                <a:spcPts val="0"/>
              </a:spcAft>
              <a:buSzPts val="1200"/>
              <a:buChar char="•"/>
              <a:defRPr sz="1200"/>
            </a:lvl4pPr>
            <a:lvl5pPr indent="-304800" lvl="4" marL="2286000">
              <a:lnSpc>
                <a:spcPct val="115000"/>
              </a:lnSpc>
              <a:spcBef>
                <a:spcPts val="800"/>
              </a:spcBef>
              <a:spcAft>
                <a:spcPts val="0"/>
              </a:spcAft>
              <a:buSzPts val="1200"/>
              <a:buChar char="•"/>
              <a:defRPr sz="1200"/>
            </a:lvl5pPr>
            <a:lvl6pPr indent="-304800" lvl="5" marL="2743200">
              <a:lnSpc>
                <a:spcPct val="115000"/>
              </a:lnSpc>
              <a:spcBef>
                <a:spcPts val="800"/>
              </a:spcBef>
              <a:spcAft>
                <a:spcPts val="0"/>
              </a:spcAft>
              <a:buSzPts val="1200"/>
              <a:buChar char="•"/>
              <a:defRPr sz="1200"/>
            </a:lvl6pPr>
            <a:lvl7pPr indent="-304800" lvl="6" marL="3200400">
              <a:lnSpc>
                <a:spcPct val="115000"/>
              </a:lnSpc>
              <a:spcBef>
                <a:spcPts val="800"/>
              </a:spcBef>
              <a:spcAft>
                <a:spcPts val="0"/>
              </a:spcAft>
              <a:buSzPts val="1200"/>
              <a:buChar char="•"/>
              <a:defRPr sz="1200"/>
            </a:lvl7pPr>
            <a:lvl8pPr indent="-304800" lvl="7" marL="3657600">
              <a:lnSpc>
                <a:spcPct val="115000"/>
              </a:lnSpc>
              <a:spcBef>
                <a:spcPts val="800"/>
              </a:spcBef>
              <a:spcAft>
                <a:spcPts val="0"/>
              </a:spcAft>
              <a:buSzPts val="1200"/>
              <a:buChar char="•"/>
              <a:defRPr sz="1200"/>
            </a:lvl8pPr>
            <a:lvl9pPr indent="-304800" lvl="8" marL="4114800">
              <a:lnSpc>
                <a:spcPct val="115000"/>
              </a:lnSpc>
              <a:spcBef>
                <a:spcPts val="800"/>
              </a:spcBef>
              <a:spcAft>
                <a:spcPts val="800"/>
              </a:spcAft>
              <a:buSzPts val="1200"/>
              <a:buChar char="•"/>
              <a:defRPr sz="1200"/>
            </a:lvl9pPr>
          </a:lstStyle>
          <a:p/>
        </p:txBody>
      </p:sp>
      <p:sp>
        <p:nvSpPr>
          <p:cNvPr id="83" name="Google Shape;83;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84" name="Google Shape;84;p20"/>
          <p:cNvSpPr txBox="1"/>
          <p:nvPr>
            <p:ph type="title"/>
          </p:nvPr>
        </p:nvSpPr>
        <p:spPr>
          <a:xfrm>
            <a:off x="457200" y="537750"/>
            <a:ext cx="5603400" cy="755700"/>
          </a:xfrm>
          <a:prstGeom prst="rect">
            <a:avLst/>
          </a:prstGeom>
        </p:spPr>
        <p:txBody>
          <a:bodyPr anchorCtr="0" anchor="ctr" bIns="91425" lIns="0" spcFirstLastPara="1" rIns="0"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85" name="Google Shape;85;p20"/>
          <p:cNvSpPr txBox="1"/>
          <p:nvPr>
            <p:ph idx="2" type="body"/>
          </p:nvPr>
        </p:nvSpPr>
        <p:spPr>
          <a:xfrm>
            <a:off x="3195100" y="1827475"/>
            <a:ext cx="2280600" cy="2754900"/>
          </a:xfrm>
          <a:prstGeom prst="rect">
            <a:avLst/>
          </a:prstGeom>
        </p:spPr>
        <p:txBody>
          <a:bodyPr anchorCtr="0" anchor="t" bIns="91425" lIns="0" spcFirstLastPara="1" rIns="91425" wrap="square" tIns="91425">
            <a:normAutofit/>
          </a:bodyPr>
          <a:lstStyle>
            <a:lvl1pPr indent="-304800" lvl="0" marL="457200">
              <a:lnSpc>
                <a:spcPct val="115000"/>
              </a:lnSpc>
              <a:spcBef>
                <a:spcPts val="0"/>
              </a:spcBef>
              <a:spcAft>
                <a:spcPts val="0"/>
              </a:spcAft>
              <a:buSzPts val="1200"/>
              <a:buChar char="•"/>
              <a:defRPr sz="1200"/>
            </a:lvl1pPr>
            <a:lvl2pPr indent="-304800" lvl="1" marL="914400">
              <a:lnSpc>
                <a:spcPct val="115000"/>
              </a:lnSpc>
              <a:spcBef>
                <a:spcPts val="800"/>
              </a:spcBef>
              <a:spcAft>
                <a:spcPts val="0"/>
              </a:spcAft>
              <a:buSzPts val="1200"/>
              <a:buChar char="•"/>
              <a:defRPr sz="1200"/>
            </a:lvl2pPr>
            <a:lvl3pPr indent="-304800" lvl="2" marL="1371600">
              <a:lnSpc>
                <a:spcPct val="115000"/>
              </a:lnSpc>
              <a:spcBef>
                <a:spcPts val="800"/>
              </a:spcBef>
              <a:spcAft>
                <a:spcPts val="0"/>
              </a:spcAft>
              <a:buSzPts val="1200"/>
              <a:buChar char="•"/>
              <a:defRPr sz="1200"/>
            </a:lvl3pPr>
            <a:lvl4pPr indent="-304800" lvl="3" marL="1828800">
              <a:lnSpc>
                <a:spcPct val="115000"/>
              </a:lnSpc>
              <a:spcBef>
                <a:spcPts val="800"/>
              </a:spcBef>
              <a:spcAft>
                <a:spcPts val="0"/>
              </a:spcAft>
              <a:buSzPts val="1200"/>
              <a:buChar char="•"/>
              <a:defRPr sz="1200"/>
            </a:lvl4pPr>
            <a:lvl5pPr indent="-304800" lvl="4" marL="2286000">
              <a:lnSpc>
                <a:spcPct val="115000"/>
              </a:lnSpc>
              <a:spcBef>
                <a:spcPts val="800"/>
              </a:spcBef>
              <a:spcAft>
                <a:spcPts val="0"/>
              </a:spcAft>
              <a:buSzPts val="1200"/>
              <a:buChar char="•"/>
              <a:defRPr sz="1200"/>
            </a:lvl5pPr>
            <a:lvl6pPr indent="-304800" lvl="5" marL="2743200">
              <a:lnSpc>
                <a:spcPct val="115000"/>
              </a:lnSpc>
              <a:spcBef>
                <a:spcPts val="800"/>
              </a:spcBef>
              <a:spcAft>
                <a:spcPts val="0"/>
              </a:spcAft>
              <a:buSzPts val="1200"/>
              <a:buChar char="•"/>
              <a:defRPr sz="1200"/>
            </a:lvl6pPr>
            <a:lvl7pPr indent="-304800" lvl="6" marL="3200400">
              <a:lnSpc>
                <a:spcPct val="115000"/>
              </a:lnSpc>
              <a:spcBef>
                <a:spcPts val="800"/>
              </a:spcBef>
              <a:spcAft>
                <a:spcPts val="0"/>
              </a:spcAft>
              <a:buSzPts val="1200"/>
              <a:buChar char="•"/>
              <a:defRPr sz="1200"/>
            </a:lvl7pPr>
            <a:lvl8pPr indent="-304800" lvl="7" marL="3657600">
              <a:lnSpc>
                <a:spcPct val="115000"/>
              </a:lnSpc>
              <a:spcBef>
                <a:spcPts val="800"/>
              </a:spcBef>
              <a:spcAft>
                <a:spcPts val="0"/>
              </a:spcAft>
              <a:buSzPts val="1200"/>
              <a:buChar char="•"/>
              <a:defRPr sz="1200"/>
            </a:lvl8pPr>
            <a:lvl9pPr indent="-304800" lvl="8" marL="4114800">
              <a:lnSpc>
                <a:spcPct val="115000"/>
              </a:lnSpc>
              <a:spcBef>
                <a:spcPts val="800"/>
              </a:spcBef>
              <a:spcAft>
                <a:spcPts val="800"/>
              </a:spcAft>
              <a:buSzPts val="1200"/>
              <a:buChar char="•"/>
              <a:defRPr sz="1200"/>
            </a:lvl9pPr>
          </a:lstStyle>
          <a:p/>
        </p:txBody>
      </p:sp>
      <p:sp>
        <p:nvSpPr>
          <p:cNvPr id="86" name="Google Shape;86;p20"/>
          <p:cNvSpPr txBox="1"/>
          <p:nvPr>
            <p:ph idx="3" type="body"/>
          </p:nvPr>
        </p:nvSpPr>
        <p:spPr>
          <a:xfrm>
            <a:off x="5933000" y="1827475"/>
            <a:ext cx="2280600" cy="2754900"/>
          </a:xfrm>
          <a:prstGeom prst="rect">
            <a:avLst/>
          </a:prstGeom>
        </p:spPr>
        <p:txBody>
          <a:bodyPr anchorCtr="0" anchor="t" bIns="91425" lIns="0" spcFirstLastPara="1" rIns="91425" wrap="square" tIns="91425">
            <a:normAutofit/>
          </a:bodyPr>
          <a:lstStyle>
            <a:lvl1pPr indent="-304800" lvl="0" marL="457200">
              <a:lnSpc>
                <a:spcPct val="115000"/>
              </a:lnSpc>
              <a:spcBef>
                <a:spcPts val="0"/>
              </a:spcBef>
              <a:spcAft>
                <a:spcPts val="0"/>
              </a:spcAft>
              <a:buSzPts val="1200"/>
              <a:buChar char="•"/>
              <a:defRPr sz="1200"/>
            </a:lvl1pPr>
            <a:lvl2pPr indent="-304800" lvl="1" marL="914400">
              <a:lnSpc>
                <a:spcPct val="115000"/>
              </a:lnSpc>
              <a:spcBef>
                <a:spcPts val="800"/>
              </a:spcBef>
              <a:spcAft>
                <a:spcPts val="0"/>
              </a:spcAft>
              <a:buSzPts val="1200"/>
              <a:buChar char="•"/>
              <a:defRPr sz="1200"/>
            </a:lvl2pPr>
            <a:lvl3pPr indent="-304800" lvl="2" marL="1371600">
              <a:lnSpc>
                <a:spcPct val="115000"/>
              </a:lnSpc>
              <a:spcBef>
                <a:spcPts val="800"/>
              </a:spcBef>
              <a:spcAft>
                <a:spcPts val="0"/>
              </a:spcAft>
              <a:buSzPts val="1200"/>
              <a:buChar char="•"/>
              <a:defRPr sz="1200"/>
            </a:lvl3pPr>
            <a:lvl4pPr indent="-304800" lvl="3" marL="1828800">
              <a:lnSpc>
                <a:spcPct val="115000"/>
              </a:lnSpc>
              <a:spcBef>
                <a:spcPts val="800"/>
              </a:spcBef>
              <a:spcAft>
                <a:spcPts val="0"/>
              </a:spcAft>
              <a:buSzPts val="1200"/>
              <a:buChar char="•"/>
              <a:defRPr sz="1200"/>
            </a:lvl4pPr>
            <a:lvl5pPr indent="-304800" lvl="4" marL="2286000">
              <a:lnSpc>
                <a:spcPct val="115000"/>
              </a:lnSpc>
              <a:spcBef>
                <a:spcPts val="800"/>
              </a:spcBef>
              <a:spcAft>
                <a:spcPts val="0"/>
              </a:spcAft>
              <a:buSzPts val="1200"/>
              <a:buChar char="•"/>
              <a:defRPr sz="1200"/>
            </a:lvl5pPr>
            <a:lvl6pPr indent="-304800" lvl="5" marL="2743200">
              <a:lnSpc>
                <a:spcPct val="115000"/>
              </a:lnSpc>
              <a:spcBef>
                <a:spcPts val="800"/>
              </a:spcBef>
              <a:spcAft>
                <a:spcPts val="0"/>
              </a:spcAft>
              <a:buSzPts val="1200"/>
              <a:buChar char="•"/>
              <a:defRPr sz="1200"/>
            </a:lvl6pPr>
            <a:lvl7pPr indent="-304800" lvl="6" marL="3200400">
              <a:lnSpc>
                <a:spcPct val="115000"/>
              </a:lnSpc>
              <a:spcBef>
                <a:spcPts val="800"/>
              </a:spcBef>
              <a:spcAft>
                <a:spcPts val="0"/>
              </a:spcAft>
              <a:buSzPts val="1200"/>
              <a:buChar char="•"/>
              <a:defRPr sz="1200"/>
            </a:lvl7pPr>
            <a:lvl8pPr indent="-304800" lvl="7" marL="3657600">
              <a:lnSpc>
                <a:spcPct val="115000"/>
              </a:lnSpc>
              <a:spcBef>
                <a:spcPts val="800"/>
              </a:spcBef>
              <a:spcAft>
                <a:spcPts val="0"/>
              </a:spcAft>
              <a:buSzPts val="1200"/>
              <a:buChar char="•"/>
              <a:defRPr sz="1200"/>
            </a:lvl8pPr>
            <a:lvl9pPr indent="-304800" lvl="8" marL="4114800">
              <a:lnSpc>
                <a:spcPct val="115000"/>
              </a:lnSpc>
              <a:spcBef>
                <a:spcPts val="800"/>
              </a:spcBef>
              <a:spcAft>
                <a:spcPts val="800"/>
              </a:spcAft>
              <a:buSzPts val="1200"/>
              <a:buChar char="•"/>
              <a:defRPr sz="1200"/>
            </a:lvl9pPr>
          </a:lstStyle>
          <a:p/>
        </p:txBody>
      </p:sp>
      <p:sp>
        <p:nvSpPr>
          <p:cNvPr id="87" name="Google Shape;87;p20"/>
          <p:cNvSpPr txBox="1"/>
          <p:nvPr>
            <p:ph idx="4" type="subTitle"/>
          </p:nvPr>
        </p:nvSpPr>
        <p:spPr>
          <a:xfrm>
            <a:off x="458525" y="1375575"/>
            <a:ext cx="2280600" cy="425400"/>
          </a:xfrm>
          <a:prstGeom prst="rect">
            <a:avLst/>
          </a:prstGeom>
        </p:spPr>
        <p:txBody>
          <a:bodyPr anchorCtr="0" anchor="t" bIns="91425" lIns="0" spcFirstLastPara="1" rIns="91425" wrap="square" tIns="91425">
            <a:normAutofit/>
          </a:bodyPr>
          <a:lstStyle>
            <a:lvl1pPr lvl="0">
              <a:spcBef>
                <a:spcPts val="0"/>
              </a:spcBef>
              <a:spcAft>
                <a:spcPts val="0"/>
              </a:spcAft>
              <a:buSzPts val="1400"/>
              <a:buFont typeface="Inter"/>
              <a:buNone/>
              <a:defRPr b="1">
                <a:latin typeface="Inter"/>
                <a:ea typeface="Inter"/>
                <a:cs typeface="Inter"/>
                <a:sym typeface="Inter"/>
              </a:defRPr>
            </a:lvl1pPr>
            <a:lvl2pPr lvl="1">
              <a:spcBef>
                <a:spcPts val="800"/>
              </a:spcBef>
              <a:spcAft>
                <a:spcPts val="0"/>
              </a:spcAft>
              <a:buSzPts val="1400"/>
              <a:buFont typeface="Inter"/>
              <a:buNone/>
              <a:defRPr b="1">
                <a:latin typeface="Inter"/>
                <a:ea typeface="Inter"/>
                <a:cs typeface="Inter"/>
                <a:sym typeface="Inter"/>
              </a:defRPr>
            </a:lvl2pPr>
            <a:lvl3pPr lvl="2">
              <a:spcBef>
                <a:spcPts val="800"/>
              </a:spcBef>
              <a:spcAft>
                <a:spcPts val="0"/>
              </a:spcAft>
              <a:buSzPts val="1400"/>
              <a:buFont typeface="Inter"/>
              <a:buNone/>
              <a:defRPr b="1">
                <a:latin typeface="Inter"/>
                <a:ea typeface="Inter"/>
                <a:cs typeface="Inter"/>
                <a:sym typeface="Inter"/>
              </a:defRPr>
            </a:lvl3pPr>
            <a:lvl4pPr lvl="3">
              <a:spcBef>
                <a:spcPts val="800"/>
              </a:spcBef>
              <a:spcAft>
                <a:spcPts val="0"/>
              </a:spcAft>
              <a:buSzPts val="1400"/>
              <a:buFont typeface="Inter"/>
              <a:buNone/>
              <a:defRPr b="1">
                <a:latin typeface="Inter"/>
                <a:ea typeface="Inter"/>
                <a:cs typeface="Inter"/>
                <a:sym typeface="Inter"/>
              </a:defRPr>
            </a:lvl4pPr>
            <a:lvl5pPr lvl="4">
              <a:spcBef>
                <a:spcPts val="800"/>
              </a:spcBef>
              <a:spcAft>
                <a:spcPts val="0"/>
              </a:spcAft>
              <a:buSzPts val="1400"/>
              <a:buFont typeface="Inter"/>
              <a:buNone/>
              <a:defRPr b="1">
                <a:latin typeface="Inter"/>
                <a:ea typeface="Inter"/>
                <a:cs typeface="Inter"/>
                <a:sym typeface="Inter"/>
              </a:defRPr>
            </a:lvl5pPr>
            <a:lvl6pPr lvl="5">
              <a:spcBef>
                <a:spcPts val="800"/>
              </a:spcBef>
              <a:spcAft>
                <a:spcPts val="0"/>
              </a:spcAft>
              <a:buSzPts val="1400"/>
              <a:buFont typeface="Inter"/>
              <a:buNone/>
              <a:defRPr b="1">
                <a:latin typeface="Inter"/>
                <a:ea typeface="Inter"/>
                <a:cs typeface="Inter"/>
                <a:sym typeface="Inter"/>
              </a:defRPr>
            </a:lvl6pPr>
            <a:lvl7pPr lvl="6">
              <a:spcBef>
                <a:spcPts val="800"/>
              </a:spcBef>
              <a:spcAft>
                <a:spcPts val="0"/>
              </a:spcAft>
              <a:buSzPts val="1400"/>
              <a:buFont typeface="Inter"/>
              <a:buNone/>
              <a:defRPr b="1">
                <a:latin typeface="Inter"/>
                <a:ea typeface="Inter"/>
                <a:cs typeface="Inter"/>
                <a:sym typeface="Inter"/>
              </a:defRPr>
            </a:lvl7pPr>
            <a:lvl8pPr lvl="7">
              <a:spcBef>
                <a:spcPts val="800"/>
              </a:spcBef>
              <a:spcAft>
                <a:spcPts val="0"/>
              </a:spcAft>
              <a:buSzPts val="1400"/>
              <a:buFont typeface="Inter"/>
              <a:buNone/>
              <a:defRPr b="1">
                <a:latin typeface="Inter"/>
                <a:ea typeface="Inter"/>
                <a:cs typeface="Inter"/>
                <a:sym typeface="Inter"/>
              </a:defRPr>
            </a:lvl8pPr>
            <a:lvl9pPr lvl="8">
              <a:spcBef>
                <a:spcPts val="800"/>
              </a:spcBef>
              <a:spcAft>
                <a:spcPts val="800"/>
              </a:spcAft>
              <a:buSzPts val="1400"/>
              <a:buFont typeface="Inter"/>
              <a:buNone/>
              <a:defRPr b="1">
                <a:latin typeface="Inter"/>
                <a:ea typeface="Inter"/>
                <a:cs typeface="Inter"/>
                <a:sym typeface="Inter"/>
              </a:defRPr>
            </a:lvl9pPr>
          </a:lstStyle>
          <a:p/>
        </p:txBody>
      </p:sp>
      <p:sp>
        <p:nvSpPr>
          <p:cNvPr id="88" name="Google Shape;88;p20"/>
          <p:cNvSpPr txBox="1"/>
          <p:nvPr>
            <p:ph idx="5" type="subTitle"/>
          </p:nvPr>
        </p:nvSpPr>
        <p:spPr>
          <a:xfrm>
            <a:off x="3195100" y="1375575"/>
            <a:ext cx="2280600" cy="425400"/>
          </a:xfrm>
          <a:prstGeom prst="rect">
            <a:avLst/>
          </a:prstGeom>
        </p:spPr>
        <p:txBody>
          <a:bodyPr anchorCtr="0" anchor="t" bIns="91425" lIns="0" spcFirstLastPara="1" rIns="91425" wrap="square" tIns="91425">
            <a:normAutofit/>
          </a:bodyPr>
          <a:lstStyle>
            <a:lvl1pPr lvl="0">
              <a:spcBef>
                <a:spcPts val="0"/>
              </a:spcBef>
              <a:spcAft>
                <a:spcPts val="0"/>
              </a:spcAft>
              <a:buSzPts val="1400"/>
              <a:buFont typeface="Inter"/>
              <a:buNone/>
              <a:defRPr b="1">
                <a:latin typeface="Inter"/>
                <a:ea typeface="Inter"/>
                <a:cs typeface="Inter"/>
                <a:sym typeface="Inter"/>
              </a:defRPr>
            </a:lvl1pPr>
            <a:lvl2pPr lvl="1">
              <a:spcBef>
                <a:spcPts val="800"/>
              </a:spcBef>
              <a:spcAft>
                <a:spcPts val="0"/>
              </a:spcAft>
              <a:buSzPts val="1400"/>
              <a:buFont typeface="Inter"/>
              <a:buNone/>
              <a:defRPr b="1">
                <a:latin typeface="Inter"/>
                <a:ea typeface="Inter"/>
                <a:cs typeface="Inter"/>
                <a:sym typeface="Inter"/>
              </a:defRPr>
            </a:lvl2pPr>
            <a:lvl3pPr lvl="2">
              <a:spcBef>
                <a:spcPts val="800"/>
              </a:spcBef>
              <a:spcAft>
                <a:spcPts val="0"/>
              </a:spcAft>
              <a:buSzPts val="1400"/>
              <a:buFont typeface="Inter"/>
              <a:buNone/>
              <a:defRPr b="1">
                <a:latin typeface="Inter"/>
                <a:ea typeface="Inter"/>
                <a:cs typeface="Inter"/>
                <a:sym typeface="Inter"/>
              </a:defRPr>
            </a:lvl3pPr>
            <a:lvl4pPr lvl="3">
              <a:spcBef>
                <a:spcPts val="800"/>
              </a:spcBef>
              <a:spcAft>
                <a:spcPts val="0"/>
              </a:spcAft>
              <a:buSzPts val="1400"/>
              <a:buFont typeface="Inter"/>
              <a:buNone/>
              <a:defRPr b="1">
                <a:latin typeface="Inter"/>
                <a:ea typeface="Inter"/>
                <a:cs typeface="Inter"/>
                <a:sym typeface="Inter"/>
              </a:defRPr>
            </a:lvl4pPr>
            <a:lvl5pPr lvl="4">
              <a:spcBef>
                <a:spcPts val="800"/>
              </a:spcBef>
              <a:spcAft>
                <a:spcPts val="0"/>
              </a:spcAft>
              <a:buSzPts val="1400"/>
              <a:buFont typeface="Inter"/>
              <a:buNone/>
              <a:defRPr b="1">
                <a:latin typeface="Inter"/>
                <a:ea typeface="Inter"/>
                <a:cs typeface="Inter"/>
                <a:sym typeface="Inter"/>
              </a:defRPr>
            </a:lvl5pPr>
            <a:lvl6pPr lvl="5">
              <a:spcBef>
                <a:spcPts val="800"/>
              </a:spcBef>
              <a:spcAft>
                <a:spcPts val="0"/>
              </a:spcAft>
              <a:buSzPts val="1400"/>
              <a:buFont typeface="Inter"/>
              <a:buNone/>
              <a:defRPr b="1">
                <a:latin typeface="Inter"/>
                <a:ea typeface="Inter"/>
                <a:cs typeface="Inter"/>
                <a:sym typeface="Inter"/>
              </a:defRPr>
            </a:lvl6pPr>
            <a:lvl7pPr lvl="6">
              <a:spcBef>
                <a:spcPts val="800"/>
              </a:spcBef>
              <a:spcAft>
                <a:spcPts val="0"/>
              </a:spcAft>
              <a:buSzPts val="1400"/>
              <a:buFont typeface="Inter"/>
              <a:buNone/>
              <a:defRPr b="1">
                <a:latin typeface="Inter"/>
                <a:ea typeface="Inter"/>
                <a:cs typeface="Inter"/>
                <a:sym typeface="Inter"/>
              </a:defRPr>
            </a:lvl7pPr>
            <a:lvl8pPr lvl="7">
              <a:spcBef>
                <a:spcPts val="800"/>
              </a:spcBef>
              <a:spcAft>
                <a:spcPts val="0"/>
              </a:spcAft>
              <a:buSzPts val="1400"/>
              <a:buFont typeface="Inter"/>
              <a:buNone/>
              <a:defRPr b="1">
                <a:latin typeface="Inter"/>
                <a:ea typeface="Inter"/>
                <a:cs typeface="Inter"/>
                <a:sym typeface="Inter"/>
              </a:defRPr>
            </a:lvl8pPr>
            <a:lvl9pPr lvl="8">
              <a:spcBef>
                <a:spcPts val="800"/>
              </a:spcBef>
              <a:spcAft>
                <a:spcPts val="800"/>
              </a:spcAft>
              <a:buSzPts val="1400"/>
              <a:buFont typeface="Inter"/>
              <a:buNone/>
              <a:defRPr b="1">
                <a:latin typeface="Inter"/>
                <a:ea typeface="Inter"/>
                <a:cs typeface="Inter"/>
                <a:sym typeface="Inter"/>
              </a:defRPr>
            </a:lvl9pPr>
          </a:lstStyle>
          <a:p/>
        </p:txBody>
      </p:sp>
      <p:sp>
        <p:nvSpPr>
          <p:cNvPr id="89" name="Google Shape;89;p20"/>
          <p:cNvSpPr txBox="1"/>
          <p:nvPr>
            <p:ph idx="6" type="subTitle"/>
          </p:nvPr>
        </p:nvSpPr>
        <p:spPr>
          <a:xfrm>
            <a:off x="5931675" y="1375575"/>
            <a:ext cx="2280600" cy="425400"/>
          </a:xfrm>
          <a:prstGeom prst="rect">
            <a:avLst/>
          </a:prstGeom>
        </p:spPr>
        <p:txBody>
          <a:bodyPr anchorCtr="0" anchor="t" bIns="91425" lIns="0" spcFirstLastPara="1" rIns="91425" wrap="square" tIns="91425">
            <a:normAutofit/>
          </a:bodyPr>
          <a:lstStyle>
            <a:lvl1pPr lvl="0">
              <a:spcBef>
                <a:spcPts val="0"/>
              </a:spcBef>
              <a:spcAft>
                <a:spcPts val="0"/>
              </a:spcAft>
              <a:buSzPts val="1400"/>
              <a:buFont typeface="Inter"/>
              <a:buNone/>
              <a:defRPr b="1">
                <a:latin typeface="Inter"/>
                <a:ea typeface="Inter"/>
                <a:cs typeface="Inter"/>
                <a:sym typeface="Inter"/>
              </a:defRPr>
            </a:lvl1pPr>
            <a:lvl2pPr lvl="1">
              <a:spcBef>
                <a:spcPts val="800"/>
              </a:spcBef>
              <a:spcAft>
                <a:spcPts val="0"/>
              </a:spcAft>
              <a:buSzPts val="1400"/>
              <a:buFont typeface="Inter"/>
              <a:buNone/>
              <a:defRPr b="1">
                <a:latin typeface="Inter"/>
                <a:ea typeface="Inter"/>
                <a:cs typeface="Inter"/>
                <a:sym typeface="Inter"/>
              </a:defRPr>
            </a:lvl2pPr>
            <a:lvl3pPr lvl="2">
              <a:spcBef>
                <a:spcPts val="800"/>
              </a:spcBef>
              <a:spcAft>
                <a:spcPts val="0"/>
              </a:spcAft>
              <a:buSzPts val="1400"/>
              <a:buFont typeface="Inter"/>
              <a:buNone/>
              <a:defRPr b="1">
                <a:latin typeface="Inter"/>
                <a:ea typeface="Inter"/>
                <a:cs typeface="Inter"/>
                <a:sym typeface="Inter"/>
              </a:defRPr>
            </a:lvl3pPr>
            <a:lvl4pPr lvl="3">
              <a:spcBef>
                <a:spcPts val="800"/>
              </a:spcBef>
              <a:spcAft>
                <a:spcPts val="0"/>
              </a:spcAft>
              <a:buSzPts val="1400"/>
              <a:buFont typeface="Inter"/>
              <a:buNone/>
              <a:defRPr b="1">
                <a:latin typeface="Inter"/>
                <a:ea typeface="Inter"/>
                <a:cs typeface="Inter"/>
                <a:sym typeface="Inter"/>
              </a:defRPr>
            </a:lvl4pPr>
            <a:lvl5pPr lvl="4">
              <a:spcBef>
                <a:spcPts val="800"/>
              </a:spcBef>
              <a:spcAft>
                <a:spcPts val="0"/>
              </a:spcAft>
              <a:buSzPts val="1400"/>
              <a:buFont typeface="Inter"/>
              <a:buNone/>
              <a:defRPr b="1">
                <a:latin typeface="Inter"/>
                <a:ea typeface="Inter"/>
                <a:cs typeface="Inter"/>
                <a:sym typeface="Inter"/>
              </a:defRPr>
            </a:lvl5pPr>
            <a:lvl6pPr lvl="5">
              <a:spcBef>
                <a:spcPts val="800"/>
              </a:spcBef>
              <a:spcAft>
                <a:spcPts val="0"/>
              </a:spcAft>
              <a:buSzPts val="1400"/>
              <a:buFont typeface="Inter"/>
              <a:buNone/>
              <a:defRPr b="1">
                <a:latin typeface="Inter"/>
                <a:ea typeface="Inter"/>
                <a:cs typeface="Inter"/>
                <a:sym typeface="Inter"/>
              </a:defRPr>
            </a:lvl6pPr>
            <a:lvl7pPr lvl="6">
              <a:spcBef>
                <a:spcPts val="800"/>
              </a:spcBef>
              <a:spcAft>
                <a:spcPts val="0"/>
              </a:spcAft>
              <a:buSzPts val="1400"/>
              <a:buFont typeface="Inter"/>
              <a:buNone/>
              <a:defRPr b="1">
                <a:latin typeface="Inter"/>
                <a:ea typeface="Inter"/>
                <a:cs typeface="Inter"/>
                <a:sym typeface="Inter"/>
              </a:defRPr>
            </a:lvl7pPr>
            <a:lvl8pPr lvl="7">
              <a:spcBef>
                <a:spcPts val="800"/>
              </a:spcBef>
              <a:spcAft>
                <a:spcPts val="0"/>
              </a:spcAft>
              <a:buSzPts val="1400"/>
              <a:buFont typeface="Inter"/>
              <a:buNone/>
              <a:defRPr b="1">
                <a:latin typeface="Inter"/>
                <a:ea typeface="Inter"/>
                <a:cs typeface="Inter"/>
                <a:sym typeface="Inter"/>
              </a:defRPr>
            </a:lvl8pPr>
            <a:lvl9pPr lvl="8">
              <a:spcBef>
                <a:spcPts val="800"/>
              </a:spcBef>
              <a:spcAft>
                <a:spcPts val="800"/>
              </a:spcAft>
              <a:buSzPts val="1400"/>
              <a:buFont typeface="Inter"/>
              <a:buNone/>
              <a:defRPr b="1">
                <a:latin typeface="Inter"/>
                <a:ea typeface="Inter"/>
                <a:cs typeface="Inter"/>
                <a:sym typeface="Inter"/>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TITLE_AND_BODY_1">
    <p:bg>
      <p:bgPr>
        <a:solidFill>
          <a:schemeClr val="lt2"/>
        </a:solidFill>
      </p:bgPr>
    </p:bg>
    <p:spTree>
      <p:nvGrpSpPr>
        <p:cNvPr id="90" name="Shape 90"/>
        <p:cNvGrpSpPr/>
        <p:nvPr/>
      </p:nvGrpSpPr>
      <p:grpSpPr>
        <a:xfrm>
          <a:off x="0" y="0"/>
          <a:ext cx="0" cy="0"/>
          <a:chOff x="0" y="0"/>
          <a:chExt cx="0" cy="0"/>
        </a:xfrm>
      </p:grpSpPr>
      <p:sp>
        <p:nvSpPr>
          <p:cNvPr id="91" name="Google Shape;91;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92" name="Google Shape;92;p21"/>
          <p:cNvSpPr txBox="1"/>
          <p:nvPr>
            <p:ph type="ctrTitle"/>
          </p:nvPr>
        </p:nvSpPr>
        <p:spPr>
          <a:xfrm>
            <a:off x="914400" y="1545450"/>
            <a:ext cx="5257800" cy="2052600"/>
          </a:xfrm>
          <a:prstGeom prst="rect">
            <a:avLst/>
          </a:prstGeom>
        </p:spPr>
        <p:txBody>
          <a:bodyPr anchorCtr="0" anchor="ctr" bIns="91425" lIns="0" spcFirstLastPara="1" rIns="91425" wrap="square" tIns="91425">
            <a:normAutofit/>
          </a:bodyPr>
          <a:lstStyle>
            <a:lvl1pPr lvl="0">
              <a:lnSpc>
                <a:spcPct val="75000"/>
              </a:lnSpc>
              <a:spcBef>
                <a:spcPts val="0"/>
              </a:spcBef>
              <a:spcAft>
                <a:spcPts val="0"/>
              </a:spcAft>
              <a:buClr>
                <a:schemeClr val="dk1"/>
              </a:buClr>
              <a:buSzPts val="2200"/>
              <a:buNone/>
              <a:defRPr sz="2200">
                <a:solidFill>
                  <a:schemeClr val="dk1"/>
                </a:solidFill>
              </a:defRPr>
            </a:lvl1pPr>
            <a:lvl2pPr lvl="1">
              <a:lnSpc>
                <a:spcPct val="75000"/>
              </a:lnSpc>
              <a:spcBef>
                <a:spcPts val="0"/>
              </a:spcBef>
              <a:spcAft>
                <a:spcPts val="0"/>
              </a:spcAft>
              <a:buClr>
                <a:schemeClr val="dk1"/>
              </a:buClr>
              <a:buSzPts val="2200"/>
              <a:buNone/>
              <a:defRPr sz="2200">
                <a:solidFill>
                  <a:schemeClr val="dk1"/>
                </a:solidFill>
              </a:defRPr>
            </a:lvl2pPr>
            <a:lvl3pPr lvl="2">
              <a:lnSpc>
                <a:spcPct val="75000"/>
              </a:lnSpc>
              <a:spcBef>
                <a:spcPts val="0"/>
              </a:spcBef>
              <a:spcAft>
                <a:spcPts val="0"/>
              </a:spcAft>
              <a:buClr>
                <a:schemeClr val="dk1"/>
              </a:buClr>
              <a:buSzPts val="2200"/>
              <a:buNone/>
              <a:defRPr sz="2200">
                <a:solidFill>
                  <a:schemeClr val="dk1"/>
                </a:solidFill>
              </a:defRPr>
            </a:lvl3pPr>
            <a:lvl4pPr lvl="3">
              <a:lnSpc>
                <a:spcPct val="75000"/>
              </a:lnSpc>
              <a:spcBef>
                <a:spcPts val="0"/>
              </a:spcBef>
              <a:spcAft>
                <a:spcPts val="0"/>
              </a:spcAft>
              <a:buClr>
                <a:schemeClr val="dk1"/>
              </a:buClr>
              <a:buSzPts val="2200"/>
              <a:buNone/>
              <a:defRPr sz="2200">
                <a:solidFill>
                  <a:schemeClr val="dk1"/>
                </a:solidFill>
              </a:defRPr>
            </a:lvl4pPr>
            <a:lvl5pPr lvl="4">
              <a:lnSpc>
                <a:spcPct val="75000"/>
              </a:lnSpc>
              <a:spcBef>
                <a:spcPts val="0"/>
              </a:spcBef>
              <a:spcAft>
                <a:spcPts val="0"/>
              </a:spcAft>
              <a:buClr>
                <a:schemeClr val="dk1"/>
              </a:buClr>
              <a:buSzPts val="2200"/>
              <a:buNone/>
              <a:defRPr sz="2200">
                <a:solidFill>
                  <a:schemeClr val="dk1"/>
                </a:solidFill>
              </a:defRPr>
            </a:lvl5pPr>
            <a:lvl6pPr lvl="5">
              <a:lnSpc>
                <a:spcPct val="75000"/>
              </a:lnSpc>
              <a:spcBef>
                <a:spcPts val="0"/>
              </a:spcBef>
              <a:spcAft>
                <a:spcPts val="0"/>
              </a:spcAft>
              <a:buClr>
                <a:schemeClr val="dk1"/>
              </a:buClr>
              <a:buSzPts val="2200"/>
              <a:buNone/>
              <a:defRPr sz="2200">
                <a:solidFill>
                  <a:schemeClr val="dk1"/>
                </a:solidFill>
              </a:defRPr>
            </a:lvl6pPr>
            <a:lvl7pPr lvl="6">
              <a:lnSpc>
                <a:spcPct val="75000"/>
              </a:lnSpc>
              <a:spcBef>
                <a:spcPts val="0"/>
              </a:spcBef>
              <a:spcAft>
                <a:spcPts val="0"/>
              </a:spcAft>
              <a:buClr>
                <a:schemeClr val="dk1"/>
              </a:buClr>
              <a:buSzPts val="2200"/>
              <a:buNone/>
              <a:defRPr sz="2200">
                <a:solidFill>
                  <a:schemeClr val="dk1"/>
                </a:solidFill>
              </a:defRPr>
            </a:lvl7pPr>
            <a:lvl8pPr lvl="7">
              <a:lnSpc>
                <a:spcPct val="75000"/>
              </a:lnSpc>
              <a:spcBef>
                <a:spcPts val="0"/>
              </a:spcBef>
              <a:spcAft>
                <a:spcPts val="0"/>
              </a:spcAft>
              <a:buClr>
                <a:schemeClr val="dk1"/>
              </a:buClr>
              <a:buSzPts val="2200"/>
              <a:buNone/>
              <a:defRPr sz="2200">
                <a:solidFill>
                  <a:schemeClr val="dk1"/>
                </a:solidFill>
              </a:defRPr>
            </a:lvl8pPr>
            <a:lvl9pPr lvl="8">
              <a:lnSpc>
                <a:spcPct val="75000"/>
              </a:lnSpc>
              <a:spcBef>
                <a:spcPts val="0"/>
              </a:spcBef>
              <a:spcAft>
                <a:spcPts val="0"/>
              </a:spcAft>
              <a:buClr>
                <a:schemeClr val="dk1"/>
              </a:buClr>
              <a:buSzPts val="2200"/>
              <a:buNone/>
              <a:defRPr sz="2200">
                <a:solidFill>
                  <a:schemeClr val="dk1"/>
                </a:solidFil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3" name="Shape 93"/>
        <p:cNvGrpSpPr/>
        <p:nvPr/>
      </p:nvGrpSpPr>
      <p:grpSpPr>
        <a:xfrm>
          <a:off x="0" y="0"/>
          <a:ext cx="0" cy="0"/>
          <a:chOff x="0" y="0"/>
          <a:chExt cx="0" cy="0"/>
        </a:xfrm>
      </p:grpSpPr>
      <p:sp>
        <p:nvSpPr>
          <p:cNvPr id="94" name="Google Shape;94;p22"/>
          <p:cNvSpPr txBox="1"/>
          <p:nvPr>
            <p:ph type="title"/>
          </p:nvPr>
        </p:nvSpPr>
        <p:spPr>
          <a:xfrm>
            <a:off x="457200" y="342900"/>
            <a:ext cx="7782900" cy="572700"/>
          </a:xfrm>
          <a:prstGeom prst="rect">
            <a:avLst/>
          </a:prstGeom>
        </p:spPr>
        <p:txBody>
          <a:bodyPr anchorCtr="0" anchor="b" bIns="91425" lIns="0" spcFirstLastPara="1" rIns="0" wrap="square" tIns="91425">
            <a:normAutofit/>
          </a:bodyPr>
          <a:lstStyle>
            <a:lvl1pPr lvl="0">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p:txBody>
      </p:sp>
      <p:sp>
        <p:nvSpPr>
          <p:cNvPr id="95" name="Google Shape;95;p22"/>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800"/>
              </a:spcBef>
              <a:spcAft>
                <a:spcPts val="0"/>
              </a:spcAft>
              <a:buSzPts val="1200"/>
              <a:buChar char="•"/>
              <a:defRPr sz="1200"/>
            </a:lvl2pPr>
            <a:lvl3pPr indent="-304800" lvl="2" marL="1371600">
              <a:spcBef>
                <a:spcPts val="800"/>
              </a:spcBef>
              <a:spcAft>
                <a:spcPts val="0"/>
              </a:spcAft>
              <a:buSzPts val="1200"/>
              <a:buChar char="•"/>
              <a:defRPr sz="1200"/>
            </a:lvl3pPr>
            <a:lvl4pPr indent="-304800" lvl="3" marL="1828800">
              <a:spcBef>
                <a:spcPts val="800"/>
              </a:spcBef>
              <a:spcAft>
                <a:spcPts val="0"/>
              </a:spcAft>
              <a:buSzPts val="1200"/>
              <a:buChar char="•"/>
              <a:defRPr sz="1200"/>
            </a:lvl4pPr>
            <a:lvl5pPr indent="-304800" lvl="4" marL="2286000">
              <a:spcBef>
                <a:spcPts val="800"/>
              </a:spcBef>
              <a:spcAft>
                <a:spcPts val="0"/>
              </a:spcAft>
              <a:buSzPts val="1200"/>
              <a:buChar char="•"/>
              <a:defRPr sz="1200"/>
            </a:lvl5pPr>
            <a:lvl6pPr indent="-304800" lvl="5" marL="2743200">
              <a:spcBef>
                <a:spcPts val="800"/>
              </a:spcBef>
              <a:spcAft>
                <a:spcPts val="0"/>
              </a:spcAft>
              <a:buSzPts val="1200"/>
              <a:buChar char="•"/>
              <a:defRPr sz="1200"/>
            </a:lvl6pPr>
            <a:lvl7pPr indent="-304800" lvl="6" marL="3200400">
              <a:spcBef>
                <a:spcPts val="800"/>
              </a:spcBef>
              <a:spcAft>
                <a:spcPts val="0"/>
              </a:spcAft>
              <a:buSzPts val="1200"/>
              <a:buChar char="•"/>
              <a:defRPr sz="1200"/>
            </a:lvl7pPr>
            <a:lvl8pPr indent="-304800" lvl="7" marL="3657600">
              <a:spcBef>
                <a:spcPts val="800"/>
              </a:spcBef>
              <a:spcAft>
                <a:spcPts val="0"/>
              </a:spcAft>
              <a:buSzPts val="1200"/>
              <a:buChar char="•"/>
              <a:defRPr sz="1200"/>
            </a:lvl8pPr>
            <a:lvl9pPr indent="-304800" lvl="8" marL="4114800">
              <a:spcBef>
                <a:spcPts val="800"/>
              </a:spcBef>
              <a:spcAft>
                <a:spcPts val="800"/>
              </a:spcAft>
              <a:buSzPts val="1200"/>
              <a:buChar char="•"/>
              <a:defRPr sz="1200"/>
            </a:lvl9pPr>
          </a:lstStyle>
          <a:p/>
        </p:txBody>
      </p:sp>
      <p:sp>
        <p:nvSpPr>
          <p:cNvPr id="96" name="Google Shape;96;p22"/>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800"/>
              </a:spcBef>
              <a:spcAft>
                <a:spcPts val="0"/>
              </a:spcAft>
              <a:buSzPts val="1200"/>
              <a:buChar char="•"/>
              <a:defRPr sz="1200"/>
            </a:lvl2pPr>
            <a:lvl3pPr indent="-304800" lvl="2" marL="1371600">
              <a:spcBef>
                <a:spcPts val="800"/>
              </a:spcBef>
              <a:spcAft>
                <a:spcPts val="0"/>
              </a:spcAft>
              <a:buSzPts val="1200"/>
              <a:buChar char="•"/>
              <a:defRPr sz="1200"/>
            </a:lvl3pPr>
            <a:lvl4pPr indent="-304800" lvl="3" marL="1828800">
              <a:spcBef>
                <a:spcPts val="800"/>
              </a:spcBef>
              <a:spcAft>
                <a:spcPts val="0"/>
              </a:spcAft>
              <a:buSzPts val="1200"/>
              <a:buChar char="•"/>
              <a:defRPr sz="1200"/>
            </a:lvl4pPr>
            <a:lvl5pPr indent="-304800" lvl="4" marL="2286000">
              <a:spcBef>
                <a:spcPts val="800"/>
              </a:spcBef>
              <a:spcAft>
                <a:spcPts val="0"/>
              </a:spcAft>
              <a:buSzPts val="1200"/>
              <a:buChar char="•"/>
              <a:defRPr sz="1200"/>
            </a:lvl5pPr>
            <a:lvl6pPr indent="-304800" lvl="5" marL="2743200">
              <a:spcBef>
                <a:spcPts val="800"/>
              </a:spcBef>
              <a:spcAft>
                <a:spcPts val="0"/>
              </a:spcAft>
              <a:buSzPts val="1200"/>
              <a:buChar char="•"/>
              <a:defRPr sz="1200"/>
            </a:lvl6pPr>
            <a:lvl7pPr indent="-304800" lvl="6" marL="3200400">
              <a:spcBef>
                <a:spcPts val="800"/>
              </a:spcBef>
              <a:spcAft>
                <a:spcPts val="0"/>
              </a:spcAft>
              <a:buSzPts val="1200"/>
              <a:buChar char="•"/>
              <a:defRPr sz="1200"/>
            </a:lvl7pPr>
            <a:lvl8pPr indent="-304800" lvl="7" marL="3657600">
              <a:spcBef>
                <a:spcPts val="800"/>
              </a:spcBef>
              <a:spcAft>
                <a:spcPts val="0"/>
              </a:spcAft>
              <a:buSzPts val="1200"/>
              <a:buChar char="•"/>
              <a:defRPr sz="1200"/>
            </a:lvl8pPr>
            <a:lvl9pPr indent="-304800" lvl="8" marL="4114800">
              <a:spcBef>
                <a:spcPts val="800"/>
              </a:spcBef>
              <a:spcAft>
                <a:spcPts val="800"/>
              </a:spcAft>
              <a:buSzPts val="1200"/>
              <a:buChar char="•"/>
              <a:defRPr sz="1200"/>
            </a:lvl9pPr>
          </a:lstStyle>
          <a:p/>
        </p:txBody>
      </p:sp>
      <p:sp>
        <p:nvSpPr>
          <p:cNvPr id="97" name="Google Shape;97;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8" name="Shape 98"/>
        <p:cNvGrpSpPr/>
        <p:nvPr/>
      </p:nvGrpSpPr>
      <p:grpSpPr>
        <a:xfrm>
          <a:off x="0" y="0"/>
          <a:ext cx="0" cy="0"/>
          <a:chOff x="0" y="0"/>
          <a:chExt cx="0" cy="0"/>
        </a:xfrm>
      </p:grpSpPr>
      <p:sp>
        <p:nvSpPr>
          <p:cNvPr id="99" name="Google Shape;99;p23"/>
          <p:cNvSpPr txBox="1"/>
          <p:nvPr>
            <p:ph type="title"/>
          </p:nvPr>
        </p:nvSpPr>
        <p:spPr>
          <a:xfrm>
            <a:off x="457200" y="342900"/>
            <a:ext cx="7782900" cy="572700"/>
          </a:xfrm>
          <a:prstGeom prst="rect">
            <a:avLst/>
          </a:prstGeom>
        </p:spPr>
        <p:txBody>
          <a:bodyPr anchorCtr="0" anchor="b" bIns="91425" lIns="0" spcFirstLastPara="1" rIns="0" wrap="square" tIns="91425">
            <a:normAutofit/>
          </a:bodyPr>
          <a:lstStyle>
            <a:lvl1pPr lvl="0">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p:txBody>
      </p:sp>
      <p:sp>
        <p:nvSpPr>
          <p:cNvPr id="100" name="Google Shape;100;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1" name="Shape 101"/>
        <p:cNvGrpSpPr/>
        <p:nvPr/>
      </p:nvGrpSpPr>
      <p:grpSpPr>
        <a:xfrm>
          <a:off x="0" y="0"/>
          <a:ext cx="0" cy="0"/>
          <a:chOff x="0" y="0"/>
          <a:chExt cx="0" cy="0"/>
        </a:xfrm>
      </p:grpSpPr>
      <p:sp>
        <p:nvSpPr>
          <p:cNvPr id="102" name="Google Shape;102;p24"/>
          <p:cNvSpPr txBox="1"/>
          <p:nvPr>
            <p:ph type="title"/>
          </p:nvPr>
        </p:nvSpPr>
        <p:spPr>
          <a:xfrm>
            <a:off x="457200" y="537750"/>
            <a:ext cx="5603400" cy="755700"/>
          </a:xfrm>
          <a:prstGeom prst="rect">
            <a:avLst/>
          </a:prstGeom>
        </p:spPr>
        <p:txBody>
          <a:bodyPr anchorCtr="0" anchor="ctr" bIns="91425" lIns="0" spcFirstLastPara="1" rIns="0"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03" name="Google Shape;103;p24"/>
          <p:cNvSpPr txBox="1"/>
          <p:nvPr>
            <p:ph idx="1" type="body"/>
          </p:nvPr>
        </p:nvSpPr>
        <p:spPr>
          <a:xfrm>
            <a:off x="457200" y="1389600"/>
            <a:ext cx="56034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Font typeface="Inter"/>
              <a:buChar char="•"/>
              <a:defRPr sz="1200">
                <a:latin typeface="Inter"/>
                <a:ea typeface="Inter"/>
                <a:cs typeface="Inter"/>
                <a:sym typeface="Inter"/>
              </a:defRPr>
            </a:lvl1pPr>
            <a:lvl2pPr indent="-304800" lvl="1" marL="914400">
              <a:spcBef>
                <a:spcPts val="800"/>
              </a:spcBef>
              <a:spcAft>
                <a:spcPts val="0"/>
              </a:spcAft>
              <a:buSzPts val="1200"/>
              <a:buFont typeface="Inter"/>
              <a:buChar char="•"/>
              <a:defRPr sz="1200">
                <a:latin typeface="Inter"/>
                <a:ea typeface="Inter"/>
                <a:cs typeface="Inter"/>
                <a:sym typeface="Inter"/>
              </a:defRPr>
            </a:lvl2pPr>
            <a:lvl3pPr indent="-304800" lvl="2" marL="1371600">
              <a:spcBef>
                <a:spcPts val="800"/>
              </a:spcBef>
              <a:spcAft>
                <a:spcPts val="0"/>
              </a:spcAft>
              <a:buSzPts val="1200"/>
              <a:buFont typeface="Inter"/>
              <a:buChar char="•"/>
              <a:defRPr sz="1200">
                <a:latin typeface="Inter"/>
                <a:ea typeface="Inter"/>
                <a:cs typeface="Inter"/>
                <a:sym typeface="Inter"/>
              </a:defRPr>
            </a:lvl3pPr>
            <a:lvl4pPr indent="-304800" lvl="3" marL="1828800">
              <a:spcBef>
                <a:spcPts val="800"/>
              </a:spcBef>
              <a:spcAft>
                <a:spcPts val="0"/>
              </a:spcAft>
              <a:buSzPts val="1200"/>
              <a:buFont typeface="Inter"/>
              <a:buChar char="•"/>
              <a:defRPr sz="1200">
                <a:latin typeface="Inter"/>
                <a:ea typeface="Inter"/>
                <a:cs typeface="Inter"/>
                <a:sym typeface="Inter"/>
              </a:defRPr>
            </a:lvl4pPr>
            <a:lvl5pPr indent="-304800" lvl="4" marL="2286000">
              <a:spcBef>
                <a:spcPts val="800"/>
              </a:spcBef>
              <a:spcAft>
                <a:spcPts val="0"/>
              </a:spcAft>
              <a:buSzPts val="1200"/>
              <a:buFont typeface="Inter"/>
              <a:buChar char="•"/>
              <a:defRPr sz="1200">
                <a:latin typeface="Inter"/>
                <a:ea typeface="Inter"/>
                <a:cs typeface="Inter"/>
                <a:sym typeface="Inter"/>
              </a:defRPr>
            </a:lvl5pPr>
            <a:lvl6pPr indent="-304800" lvl="5" marL="2743200">
              <a:spcBef>
                <a:spcPts val="800"/>
              </a:spcBef>
              <a:spcAft>
                <a:spcPts val="0"/>
              </a:spcAft>
              <a:buSzPts val="1200"/>
              <a:buFont typeface="Inter"/>
              <a:buChar char="•"/>
              <a:defRPr sz="1200">
                <a:latin typeface="Inter"/>
                <a:ea typeface="Inter"/>
                <a:cs typeface="Inter"/>
                <a:sym typeface="Inter"/>
              </a:defRPr>
            </a:lvl6pPr>
            <a:lvl7pPr indent="-304800" lvl="6" marL="3200400">
              <a:spcBef>
                <a:spcPts val="800"/>
              </a:spcBef>
              <a:spcAft>
                <a:spcPts val="0"/>
              </a:spcAft>
              <a:buSzPts val="1200"/>
              <a:buFont typeface="Inter"/>
              <a:buChar char="•"/>
              <a:defRPr sz="1200">
                <a:latin typeface="Inter"/>
                <a:ea typeface="Inter"/>
                <a:cs typeface="Inter"/>
                <a:sym typeface="Inter"/>
              </a:defRPr>
            </a:lvl7pPr>
            <a:lvl8pPr indent="-304800" lvl="7" marL="3657600">
              <a:spcBef>
                <a:spcPts val="800"/>
              </a:spcBef>
              <a:spcAft>
                <a:spcPts val="0"/>
              </a:spcAft>
              <a:buSzPts val="1200"/>
              <a:buFont typeface="Inter"/>
              <a:buChar char="•"/>
              <a:defRPr sz="1200">
                <a:latin typeface="Inter"/>
                <a:ea typeface="Inter"/>
                <a:cs typeface="Inter"/>
                <a:sym typeface="Inter"/>
              </a:defRPr>
            </a:lvl8pPr>
            <a:lvl9pPr indent="-304800" lvl="8" marL="4114800">
              <a:spcBef>
                <a:spcPts val="800"/>
              </a:spcBef>
              <a:spcAft>
                <a:spcPts val="800"/>
              </a:spcAft>
              <a:buSzPts val="1200"/>
              <a:buFont typeface="Inter"/>
              <a:buChar char="•"/>
              <a:defRPr sz="1200">
                <a:latin typeface="Inter"/>
                <a:ea typeface="Inter"/>
                <a:cs typeface="Inter"/>
                <a:sym typeface="Inter"/>
              </a:defRPr>
            </a:lvl9pPr>
          </a:lstStyle>
          <a:p/>
        </p:txBody>
      </p:sp>
      <p:sp>
        <p:nvSpPr>
          <p:cNvPr id="104" name="Google Shape;104;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1">
  <p:cSld name="ONE_COLUMN_TEXT_1">
    <p:spTree>
      <p:nvGrpSpPr>
        <p:cNvPr id="105" name="Shape 105"/>
        <p:cNvGrpSpPr/>
        <p:nvPr/>
      </p:nvGrpSpPr>
      <p:grpSpPr>
        <a:xfrm>
          <a:off x="0" y="0"/>
          <a:ext cx="0" cy="0"/>
          <a:chOff x="0" y="0"/>
          <a:chExt cx="0" cy="0"/>
        </a:xfrm>
      </p:grpSpPr>
      <p:sp>
        <p:nvSpPr>
          <p:cNvPr id="106" name="Google Shape;106;p25"/>
          <p:cNvSpPr txBox="1"/>
          <p:nvPr>
            <p:ph type="title"/>
          </p:nvPr>
        </p:nvSpPr>
        <p:spPr>
          <a:xfrm>
            <a:off x="457200" y="2193900"/>
            <a:ext cx="5603400" cy="755700"/>
          </a:xfrm>
          <a:prstGeom prst="rect">
            <a:avLst/>
          </a:prstGeom>
        </p:spPr>
        <p:txBody>
          <a:bodyPr anchorCtr="0" anchor="ctr" bIns="91425" lIns="0" spcFirstLastPara="1" rIns="0"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07" name="Google Shape;107;p2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08" name="Shape 108"/>
        <p:cNvGrpSpPr/>
        <p:nvPr/>
      </p:nvGrpSpPr>
      <p:grpSpPr>
        <a:xfrm>
          <a:off x="0" y="0"/>
          <a:ext cx="0" cy="0"/>
          <a:chOff x="0" y="0"/>
          <a:chExt cx="0" cy="0"/>
        </a:xfrm>
      </p:grpSpPr>
      <p:sp>
        <p:nvSpPr>
          <p:cNvPr id="109" name="Google Shape;109;p26"/>
          <p:cNvSpPr txBox="1"/>
          <p:nvPr>
            <p:ph type="title"/>
          </p:nvPr>
        </p:nvSpPr>
        <p:spPr>
          <a:xfrm>
            <a:off x="917050" y="450150"/>
            <a:ext cx="5249700" cy="4090800"/>
          </a:xfrm>
          <a:prstGeom prst="rect">
            <a:avLst/>
          </a:prstGeom>
        </p:spPr>
        <p:txBody>
          <a:bodyPr anchorCtr="0" anchor="ctr" bIns="91425" lIns="0" spcFirstLastPara="1" rIns="91425" wrap="square" tIns="91425">
            <a:normAutofit/>
          </a:bodyPr>
          <a:lstStyle>
            <a:lvl1pPr lvl="0">
              <a:spcBef>
                <a:spcPts val="0"/>
              </a:spcBef>
              <a:spcAft>
                <a:spcPts val="0"/>
              </a:spcAft>
              <a:buClr>
                <a:schemeClr val="accent6"/>
              </a:buClr>
              <a:buSzPts val="4800"/>
              <a:buNone/>
              <a:defRPr sz="4800">
                <a:solidFill>
                  <a:schemeClr val="accent6"/>
                </a:solidFill>
              </a:defRPr>
            </a:lvl1pPr>
            <a:lvl2pPr lvl="1">
              <a:spcBef>
                <a:spcPts val="0"/>
              </a:spcBef>
              <a:spcAft>
                <a:spcPts val="0"/>
              </a:spcAft>
              <a:buClr>
                <a:schemeClr val="accent6"/>
              </a:buClr>
              <a:buSzPts val="4800"/>
              <a:buNone/>
              <a:defRPr sz="4800">
                <a:solidFill>
                  <a:schemeClr val="accent6"/>
                </a:solidFill>
              </a:defRPr>
            </a:lvl2pPr>
            <a:lvl3pPr lvl="2">
              <a:spcBef>
                <a:spcPts val="0"/>
              </a:spcBef>
              <a:spcAft>
                <a:spcPts val="0"/>
              </a:spcAft>
              <a:buClr>
                <a:schemeClr val="accent6"/>
              </a:buClr>
              <a:buSzPts val="4800"/>
              <a:buNone/>
              <a:defRPr sz="4800">
                <a:solidFill>
                  <a:schemeClr val="accent6"/>
                </a:solidFill>
              </a:defRPr>
            </a:lvl3pPr>
            <a:lvl4pPr lvl="3">
              <a:spcBef>
                <a:spcPts val="0"/>
              </a:spcBef>
              <a:spcAft>
                <a:spcPts val="0"/>
              </a:spcAft>
              <a:buClr>
                <a:schemeClr val="accent6"/>
              </a:buClr>
              <a:buSzPts val="4800"/>
              <a:buNone/>
              <a:defRPr sz="4800">
                <a:solidFill>
                  <a:schemeClr val="accent6"/>
                </a:solidFill>
              </a:defRPr>
            </a:lvl4pPr>
            <a:lvl5pPr lvl="4">
              <a:spcBef>
                <a:spcPts val="0"/>
              </a:spcBef>
              <a:spcAft>
                <a:spcPts val="0"/>
              </a:spcAft>
              <a:buClr>
                <a:schemeClr val="accent6"/>
              </a:buClr>
              <a:buSzPts val="4800"/>
              <a:buNone/>
              <a:defRPr sz="4800">
                <a:solidFill>
                  <a:schemeClr val="accent6"/>
                </a:solidFill>
              </a:defRPr>
            </a:lvl5pPr>
            <a:lvl6pPr lvl="5">
              <a:spcBef>
                <a:spcPts val="0"/>
              </a:spcBef>
              <a:spcAft>
                <a:spcPts val="0"/>
              </a:spcAft>
              <a:buClr>
                <a:schemeClr val="accent6"/>
              </a:buClr>
              <a:buSzPts val="4800"/>
              <a:buNone/>
              <a:defRPr sz="4800">
                <a:solidFill>
                  <a:schemeClr val="accent6"/>
                </a:solidFill>
              </a:defRPr>
            </a:lvl6pPr>
            <a:lvl7pPr lvl="6">
              <a:spcBef>
                <a:spcPts val="0"/>
              </a:spcBef>
              <a:spcAft>
                <a:spcPts val="0"/>
              </a:spcAft>
              <a:buClr>
                <a:schemeClr val="accent6"/>
              </a:buClr>
              <a:buSzPts val="4800"/>
              <a:buNone/>
              <a:defRPr sz="4800">
                <a:solidFill>
                  <a:schemeClr val="accent6"/>
                </a:solidFill>
              </a:defRPr>
            </a:lvl7pPr>
            <a:lvl8pPr lvl="7">
              <a:spcBef>
                <a:spcPts val="0"/>
              </a:spcBef>
              <a:spcAft>
                <a:spcPts val="0"/>
              </a:spcAft>
              <a:buClr>
                <a:schemeClr val="accent6"/>
              </a:buClr>
              <a:buSzPts val="4800"/>
              <a:buNone/>
              <a:defRPr sz="4800">
                <a:solidFill>
                  <a:schemeClr val="accent6"/>
                </a:solidFill>
              </a:defRPr>
            </a:lvl8pPr>
            <a:lvl9pPr lvl="8">
              <a:spcBef>
                <a:spcPts val="0"/>
              </a:spcBef>
              <a:spcAft>
                <a:spcPts val="0"/>
              </a:spcAft>
              <a:buClr>
                <a:schemeClr val="accent6"/>
              </a:buClr>
              <a:buSzPts val="4800"/>
              <a:buNone/>
              <a:defRPr sz="4800">
                <a:solidFill>
                  <a:schemeClr val="accent6"/>
                </a:solidFill>
              </a:defRPr>
            </a:lvl9pPr>
          </a:lstStyle>
          <a:p/>
        </p:txBody>
      </p:sp>
      <p:sp>
        <p:nvSpPr>
          <p:cNvPr id="110" name="Google Shape;110;p2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11" name="Google Shape;111;p26"/>
          <p:cNvSpPr txBox="1"/>
          <p:nvPr>
            <p:ph idx="1" type="subTitle"/>
          </p:nvPr>
        </p:nvSpPr>
        <p:spPr>
          <a:xfrm>
            <a:off x="917050" y="3196425"/>
            <a:ext cx="4714200" cy="451800"/>
          </a:xfrm>
          <a:prstGeom prst="rect">
            <a:avLst/>
          </a:prstGeom>
        </p:spPr>
        <p:txBody>
          <a:bodyPr anchorCtr="0" anchor="t" bIns="91425" lIns="0" spcFirstLastPara="1" rIns="91425" wrap="square" tIns="91425">
            <a:normAutofit/>
          </a:bodyPr>
          <a:lstStyle>
            <a:lvl1pPr lvl="0">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1pPr>
            <a:lvl2pPr lvl="1">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2pPr>
            <a:lvl3pPr lvl="2">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3pPr>
            <a:lvl4pPr lvl="3">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4pPr>
            <a:lvl5pPr lvl="4">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5pPr>
            <a:lvl6pPr lvl="5">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6pPr>
            <a:lvl7pPr lvl="6">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7pPr>
            <a:lvl8pPr lvl="7">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8pPr>
            <a:lvl9pPr lvl="8">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2" name="Shape 112"/>
        <p:cNvGrpSpPr/>
        <p:nvPr/>
      </p:nvGrpSpPr>
      <p:grpSpPr>
        <a:xfrm>
          <a:off x="0" y="0"/>
          <a:ext cx="0" cy="0"/>
          <a:chOff x="0" y="0"/>
          <a:chExt cx="0" cy="0"/>
        </a:xfrm>
      </p:grpSpPr>
      <p:sp>
        <p:nvSpPr>
          <p:cNvPr id="113" name="Google Shape;113;p27"/>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27"/>
          <p:cNvSpPr txBox="1"/>
          <p:nvPr>
            <p:ph type="title"/>
          </p:nvPr>
        </p:nvSpPr>
        <p:spPr>
          <a:xfrm>
            <a:off x="265500" y="1233175"/>
            <a:ext cx="4045200" cy="1482300"/>
          </a:xfrm>
          <a:prstGeom prst="rect">
            <a:avLst/>
          </a:prstGeom>
        </p:spPr>
        <p:txBody>
          <a:bodyPr anchorCtr="0" anchor="b" bIns="91425" lIns="0" spcFirstLastPara="1" rIns="0"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115" name="Google Shape;115;p27"/>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16" name="Google Shape;116;p27"/>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SzPts val="1400"/>
              <a:buChar char="•"/>
              <a:defRPr/>
            </a:lvl1pPr>
            <a:lvl2pPr indent="-317500" lvl="1" marL="914400">
              <a:spcBef>
                <a:spcPts val="800"/>
              </a:spcBef>
              <a:spcAft>
                <a:spcPts val="0"/>
              </a:spcAft>
              <a:buSzPts val="1400"/>
              <a:buChar char="•"/>
              <a:defRPr/>
            </a:lvl2pPr>
            <a:lvl3pPr indent="-317500" lvl="2" marL="1371600">
              <a:spcBef>
                <a:spcPts val="800"/>
              </a:spcBef>
              <a:spcAft>
                <a:spcPts val="0"/>
              </a:spcAft>
              <a:buSzPts val="1400"/>
              <a:buChar char="•"/>
              <a:defRPr/>
            </a:lvl3pPr>
            <a:lvl4pPr indent="-317500" lvl="3" marL="1828800">
              <a:spcBef>
                <a:spcPts val="800"/>
              </a:spcBef>
              <a:spcAft>
                <a:spcPts val="0"/>
              </a:spcAft>
              <a:buSzPts val="1400"/>
              <a:buChar char="•"/>
              <a:defRPr/>
            </a:lvl4pPr>
            <a:lvl5pPr indent="-317500" lvl="4" marL="2286000">
              <a:spcBef>
                <a:spcPts val="800"/>
              </a:spcBef>
              <a:spcAft>
                <a:spcPts val="0"/>
              </a:spcAft>
              <a:buSzPts val="1400"/>
              <a:buChar char="•"/>
              <a:defRPr/>
            </a:lvl5pPr>
            <a:lvl6pPr indent="-317500" lvl="5" marL="2743200">
              <a:spcBef>
                <a:spcPts val="800"/>
              </a:spcBef>
              <a:spcAft>
                <a:spcPts val="0"/>
              </a:spcAft>
              <a:buSzPts val="1400"/>
              <a:buChar char="•"/>
              <a:defRPr/>
            </a:lvl6pPr>
            <a:lvl7pPr indent="-317500" lvl="6" marL="3200400">
              <a:spcBef>
                <a:spcPts val="800"/>
              </a:spcBef>
              <a:spcAft>
                <a:spcPts val="0"/>
              </a:spcAft>
              <a:buSzPts val="1400"/>
              <a:buChar char="•"/>
              <a:defRPr/>
            </a:lvl7pPr>
            <a:lvl8pPr indent="-317500" lvl="7" marL="3657600">
              <a:spcBef>
                <a:spcPts val="800"/>
              </a:spcBef>
              <a:spcAft>
                <a:spcPts val="0"/>
              </a:spcAft>
              <a:buSzPts val="1400"/>
              <a:buChar char="•"/>
              <a:defRPr/>
            </a:lvl8pPr>
            <a:lvl9pPr indent="-317500" lvl="8" marL="4114800">
              <a:spcBef>
                <a:spcPts val="800"/>
              </a:spcBef>
              <a:spcAft>
                <a:spcPts val="800"/>
              </a:spcAft>
              <a:buSzPts val="1400"/>
              <a:buChar char="•"/>
              <a:defRPr/>
            </a:lvl9pPr>
          </a:lstStyle>
          <a:p/>
        </p:txBody>
      </p:sp>
      <p:sp>
        <p:nvSpPr>
          <p:cNvPr id="117" name="Google Shape;117;p2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18" name="Shape 118"/>
        <p:cNvGrpSpPr/>
        <p:nvPr/>
      </p:nvGrpSpPr>
      <p:grpSpPr>
        <a:xfrm>
          <a:off x="0" y="0"/>
          <a:ext cx="0" cy="0"/>
          <a:chOff x="0" y="0"/>
          <a:chExt cx="0" cy="0"/>
        </a:xfrm>
      </p:grpSpPr>
      <p:sp>
        <p:nvSpPr>
          <p:cNvPr id="119" name="Google Shape;119;p28"/>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400"/>
              <a:buNone/>
              <a:defRPr/>
            </a:lvl1pPr>
          </a:lstStyle>
          <a:p/>
        </p:txBody>
      </p:sp>
      <p:sp>
        <p:nvSpPr>
          <p:cNvPr id="120" name="Google Shape;120;p2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21" name="Shape 121"/>
        <p:cNvGrpSpPr/>
        <p:nvPr/>
      </p:nvGrpSpPr>
      <p:grpSpPr>
        <a:xfrm>
          <a:off x="0" y="0"/>
          <a:ext cx="0" cy="0"/>
          <a:chOff x="0" y="0"/>
          <a:chExt cx="0" cy="0"/>
        </a:xfrm>
      </p:grpSpPr>
      <p:sp>
        <p:nvSpPr>
          <p:cNvPr id="122" name="Google Shape;122;p29"/>
          <p:cNvSpPr txBox="1"/>
          <p:nvPr>
            <p:ph hasCustomPrompt="1" type="title"/>
          </p:nvPr>
        </p:nvSpPr>
        <p:spPr>
          <a:xfrm>
            <a:off x="311700" y="1106125"/>
            <a:ext cx="8520600" cy="1963500"/>
          </a:xfrm>
          <a:prstGeom prst="rect">
            <a:avLst/>
          </a:prstGeom>
        </p:spPr>
        <p:txBody>
          <a:bodyPr anchorCtr="0" anchor="b" bIns="91425" lIns="0" spcFirstLastPara="1" rIns="0"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23" name="Google Shape;123;p29"/>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17500" lvl="0" marL="457200" algn="ctr">
              <a:spcBef>
                <a:spcPts val="0"/>
              </a:spcBef>
              <a:spcAft>
                <a:spcPts val="0"/>
              </a:spcAft>
              <a:buSzPts val="1400"/>
              <a:buChar char="•"/>
              <a:defRPr/>
            </a:lvl1pPr>
            <a:lvl2pPr indent="-317500" lvl="1" marL="914400" algn="ctr">
              <a:spcBef>
                <a:spcPts val="800"/>
              </a:spcBef>
              <a:spcAft>
                <a:spcPts val="0"/>
              </a:spcAft>
              <a:buSzPts val="1400"/>
              <a:buChar char="•"/>
              <a:defRPr/>
            </a:lvl2pPr>
            <a:lvl3pPr indent="-317500" lvl="2" marL="1371600" algn="ctr">
              <a:spcBef>
                <a:spcPts val="800"/>
              </a:spcBef>
              <a:spcAft>
                <a:spcPts val="0"/>
              </a:spcAft>
              <a:buSzPts val="1400"/>
              <a:buChar char="•"/>
              <a:defRPr/>
            </a:lvl3pPr>
            <a:lvl4pPr indent="-317500" lvl="3" marL="1828800" algn="ctr">
              <a:spcBef>
                <a:spcPts val="800"/>
              </a:spcBef>
              <a:spcAft>
                <a:spcPts val="0"/>
              </a:spcAft>
              <a:buSzPts val="1400"/>
              <a:buChar char="•"/>
              <a:defRPr/>
            </a:lvl4pPr>
            <a:lvl5pPr indent="-317500" lvl="4" marL="2286000" algn="ctr">
              <a:spcBef>
                <a:spcPts val="800"/>
              </a:spcBef>
              <a:spcAft>
                <a:spcPts val="0"/>
              </a:spcAft>
              <a:buSzPts val="1400"/>
              <a:buChar char="•"/>
              <a:defRPr/>
            </a:lvl5pPr>
            <a:lvl6pPr indent="-317500" lvl="5" marL="2743200" algn="ctr">
              <a:spcBef>
                <a:spcPts val="800"/>
              </a:spcBef>
              <a:spcAft>
                <a:spcPts val="0"/>
              </a:spcAft>
              <a:buSzPts val="1400"/>
              <a:buChar char="•"/>
              <a:defRPr/>
            </a:lvl6pPr>
            <a:lvl7pPr indent="-317500" lvl="6" marL="3200400" algn="ctr">
              <a:spcBef>
                <a:spcPts val="800"/>
              </a:spcBef>
              <a:spcAft>
                <a:spcPts val="0"/>
              </a:spcAft>
              <a:buSzPts val="1400"/>
              <a:buChar char="•"/>
              <a:defRPr/>
            </a:lvl7pPr>
            <a:lvl8pPr indent="-317500" lvl="7" marL="3657600" algn="ctr">
              <a:spcBef>
                <a:spcPts val="800"/>
              </a:spcBef>
              <a:spcAft>
                <a:spcPts val="0"/>
              </a:spcAft>
              <a:buSzPts val="1400"/>
              <a:buChar char="•"/>
              <a:defRPr/>
            </a:lvl8pPr>
            <a:lvl9pPr indent="-317500" lvl="8" marL="4114800" algn="ctr">
              <a:spcBef>
                <a:spcPts val="800"/>
              </a:spcBef>
              <a:spcAft>
                <a:spcPts val="800"/>
              </a:spcAft>
              <a:buSzPts val="1400"/>
              <a:buChar char="•"/>
              <a:defRPr/>
            </a:lvl9pPr>
          </a:lstStyle>
          <a:p/>
        </p:txBody>
      </p:sp>
      <p:sp>
        <p:nvSpPr>
          <p:cNvPr id="124" name="Google Shape;124;p2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5" name="Shape 125"/>
        <p:cNvGrpSpPr/>
        <p:nvPr/>
      </p:nvGrpSpPr>
      <p:grpSpPr>
        <a:xfrm>
          <a:off x="0" y="0"/>
          <a:ext cx="0" cy="0"/>
          <a:chOff x="0" y="0"/>
          <a:chExt cx="0" cy="0"/>
        </a:xfrm>
      </p:grpSpPr>
      <p:sp>
        <p:nvSpPr>
          <p:cNvPr id="126" name="Google Shape;126;p3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2">
  <p:cSld name="CUSTOM_3">
    <p:spTree>
      <p:nvGrpSpPr>
        <p:cNvPr id="127" name="Shape 127"/>
        <p:cNvGrpSpPr/>
        <p:nvPr/>
      </p:nvGrpSpPr>
      <p:grpSpPr>
        <a:xfrm>
          <a:off x="0" y="0"/>
          <a:ext cx="0" cy="0"/>
          <a:chOff x="0" y="0"/>
          <a:chExt cx="0" cy="0"/>
        </a:xfrm>
      </p:grpSpPr>
      <p:sp>
        <p:nvSpPr>
          <p:cNvPr id="128" name="Google Shape;128;p31"/>
          <p:cNvSpPr txBox="1"/>
          <p:nvPr>
            <p:ph idx="1" type="body"/>
          </p:nvPr>
        </p:nvSpPr>
        <p:spPr>
          <a:xfrm>
            <a:off x="457200" y="1293450"/>
            <a:ext cx="8229600" cy="3275700"/>
          </a:xfrm>
          <a:prstGeom prst="rect">
            <a:avLst/>
          </a:prstGeom>
        </p:spPr>
        <p:txBody>
          <a:bodyPr anchorCtr="0" anchor="t" bIns="91425" lIns="91425" spcFirstLastPara="1" rIns="91425" wrap="square" tIns="91425">
            <a:normAutofit/>
          </a:bodyPr>
          <a:lstStyle>
            <a:lvl1pPr indent="-330200" lvl="0" marL="457200">
              <a:spcBef>
                <a:spcPts val="0"/>
              </a:spcBef>
              <a:spcAft>
                <a:spcPts val="0"/>
              </a:spcAft>
              <a:buClr>
                <a:schemeClr val="dk1"/>
              </a:buClr>
              <a:buSzPts val="1600"/>
              <a:buChar char="•"/>
              <a:defRPr sz="1600">
                <a:solidFill>
                  <a:schemeClr val="dk1"/>
                </a:solidFill>
              </a:defRPr>
            </a:lvl1pPr>
            <a:lvl2pPr indent="-330200" lvl="1" marL="914400">
              <a:spcBef>
                <a:spcPts val="1000"/>
              </a:spcBef>
              <a:spcAft>
                <a:spcPts val="0"/>
              </a:spcAft>
              <a:buClr>
                <a:schemeClr val="dk1"/>
              </a:buClr>
              <a:buSzPts val="1600"/>
              <a:buChar char="•"/>
              <a:defRPr sz="1600">
                <a:solidFill>
                  <a:schemeClr val="dk1"/>
                </a:solidFill>
              </a:defRPr>
            </a:lvl2pPr>
            <a:lvl3pPr indent="-330200" lvl="2" marL="1371600">
              <a:spcBef>
                <a:spcPts val="1000"/>
              </a:spcBef>
              <a:spcAft>
                <a:spcPts val="0"/>
              </a:spcAft>
              <a:buClr>
                <a:schemeClr val="dk1"/>
              </a:buClr>
              <a:buSzPts val="1600"/>
              <a:buChar char="•"/>
              <a:defRPr sz="1600">
                <a:solidFill>
                  <a:schemeClr val="dk1"/>
                </a:solidFill>
              </a:defRPr>
            </a:lvl3pPr>
            <a:lvl4pPr indent="-330200" lvl="3" marL="1828800">
              <a:spcBef>
                <a:spcPts val="1000"/>
              </a:spcBef>
              <a:spcAft>
                <a:spcPts val="0"/>
              </a:spcAft>
              <a:buClr>
                <a:schemeClr val="dk1"/>
              </a:buClr>
              <a:buSzPts val="1600"/>
              <a:buChar char="•"/>
              <a:defRPr sz="1600">
                <a:solidFill>
                  <a:schemeClr val="dk1"/>
                </a:solidFill>
              </a:defRPr>
            </a:lvl4pPr>
            <a:lvl5pPr indent="-330200" lvl="4" marL="2286000">
              <a:spcBef>
                <a:spcPts val="1000"/>
              </a:spcBef>
              <a:spcAft>
                <a:spcPts val="0"/>
              </a:spcAft>
              <a:buClr>
                <a:schemeClr val="dk1"/>
              </a:buClr>
              <a:buSzPts val="1600"/>
              <a:buChar char="•"/>
              <a:defRPr sz="1600">
                <a:solidFill>
                  <a:schemeClr val="dk1"/>
                </a:solidFill>
              </a:defRPr>
            </a:lvl5pPr>
            <a:lvl6pPr indent="-330200" lvl="5" marL="2743200">
              <a:spcBef>
                <a:spcPts val="1000"/>
              </a:spcBef>
              <a:spcAft>
                <a:spcPts val="0"/>
              </a:spcAft>
              <a:buClr>
                <a:schemeClr val="dk1"/>
              </a:buClr>
              <a:buSzPts val="1600"/>
              <a:buChar char="•"/>
              <a:defRPr sz="1600">
                <a:solidFill>
                  <a:schemeClr val="dk1"/>
                </a:solidFill>
              </a:defRPr>
            </a:lvl6pPr>
            <a:lvl7pPr indent="-330200" lvl="6" marL="3200400">
              <a:spcBef>
                <a:spcPts val="1000"/>
              </a:spcBef>
              <a:spcAft>
                <a:spcPts val="0"/>
              </a:spcAft>
              <a:buClr>
                <a:schemeClr val="dk1"/>
              </a:buClr>
              <a:buSzPts val="1600"/>
              <a:buChar char="•"/>
              <a:defRPr sz="1600">
                <a:solidFill>
                  <a:schemeClr val="dk1"/>
                </a:solidFill>
              </a:defRPr>
            </a:lvl7pPr>
            <a:lvl8pPr indent="-330200" lvl="7" marL="3657600">
              <a:spcBef>
                <a:spcPts val="1000"/>
              </a:spcBef>
              <a:spcAft>
                <a:spcPts val="0"/>
              </a:spcAft>
              <a:buClr>
                <a:schemeClr val="dk1"/>
              </a:buClr>
              <a:buSzPts val="1600"/>
              <a:buChar char="•"/>
              <a:defRPr sz="1600">
                <a:solidFill>
                  <a:schemeClr val="dk1"/>
                </a:solidFill>
              </a:defRPr>
            </a:lvl8pPr>
            <a:lvl9pPr indent="-330200" lvl="8" marL="4114800">
              <a:spcBef>
                <a:spcPts val="1000"/>
              </a:spcBef>
              <a:spcAft>
                <a:spcPts val="1000"/>
              </a:spcAft>
              <a:buClr>
                <a:schemeClr val="dk1"/>
              </a:buClr>
              <a:buSzPts val="1600"/>
              <a:buChar char="•"/>
              <a:defRPr sz="1600">
                <a:solidFill>
                  <a:schemeClr val="dk1"/>
                </a:solidFill>
              </a:defRPr>
            </a:lvl9pPr>
          </a:lstStyle>
          <a:p/>
        </p:txBody>
      </p:sp>
      <p:sp>
        <p:nvSpPr>
          <p:cNvPr id="129" name="Google Shape;129;p31"/>
          <p:cNvSpPr txBox="1"/>
          <p:nvPr>
            <p:ph type="title"/>
          </p:nvPr>
        </p:nvSpPr>
        <p:spPr>
          <a:xfrm>
            <a:off x="457200" y="537750"/>
            <a:ext cx="5603400" cy="755700"/>
          </a:xfrm>
          <a:prstGeom prst="rect">
            <a:avLst/>
          </a:prstGeom>
        </p:spPr>
        <p:txBody>
          <a:bodyPr anchorCtr="0" anchor="ctr" bIns="91425" lIns="0" spcFirstLastPara="1" rIns="0"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section-3">
  <p:cSld name="CUSTOM_3_2_1_1_1_1_1_1">
    <p:bg>
      <p:bgPr>
        <a:solidFill>
          <a:schemeClr val="lt1"/>
        </a:solidFill>
      </p:bgPr>
    </p:bg>
    <p:spTree>
      <p:nvGrpSpPr>
        <p:cNvPr id="130" name="Shape 130"/>
        <p:cNvGrpSpPr/>
        <p:nvPr/>
      </p:nvGrpSpPr>
      <p:grpSpPr>
        <a:xfrm>
          <a:off x="0" y="0"/>
          <a:ext cx="0" cy="0"/>
          <a:chOff x="0" y="0"/>
          <a:chExt cx="0" cy="0"/>
        </a:xfrm>
      </p:grpSpPr>
      <p:sp>
        <p:nvSpPr>
          <p:cNvPr id="131" name="Google Shape;131;p32"/>
          <p:cNvSpPr txBox="1"/>
          <p:nvPr>
            <p:ph idx="1" type="body"/>
          </p:nvPr>
        </p:nvSpPr>
        <p:spPr>
          <a:xfrm>
            <a:off x="2064350" y="1140000"/>
            <a:ext cx="5252100" cy="986100"/>
          </a:xfrm>
          <a:prstGeom prst="rect">
            <a:avLst/>
          </a:prstGeom>
          <a:noFill/>
          <a:ln>
            <a:noFill/>
          </a:ln>
        </p:spPr>
        <p:txBody>
          <a:bodyPr anchorCtr="0" anchor="ctr" bIns="91425" lIns="91425" spcFirstLastPara="1" rIns="91425" wrap="square" tIns="91425">
            <a:normAutofit/>
          </a:bodyPr>
          <a:lstStyle>
            <a:lvl1pPr indent="-304800" lvl="0" marL="457200">
              <a:spcBef>
                <a:spcPts val="0"/>
              </a:spcBef>
              <a:spcAft>
                <a:spcPts val="0"/>
              </a:spcAft>
              <a:buClr>
                <a:schemeClr val="dk1"/>
              </a:buClr>
              <a:buSzPts val="1200"/>
              <a:buChar char="•"/>
              <a:defRPr sz="12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132" name="Google Shape;132;p32"/>
          <p:cNvSpPr txBox="1"/>
          <p:nvPr>
            <p:ph idx="2" type="body"/>
          </p:nvPr>
        </p:nvSpPr>
        <p:spPr>
          <a:xfrm>
            <a:off x="2064350" y="2361288"/>
            <a:ext cx="5252100" cy="986100"/>
          </a:xfrm>
          <a:prstGeom prst="rect">
            <a:avLst/>
          </a:prstGeom>
          <a:noFill/>
          <a:ln>
            <a:noFill/>
          </a:ln>
        </p:spPr>
        <p:txBody>
          <a:bodyPr anchorCtr="0" anchor="ctr" bIns="91425" lIns="91425" spcFirstLastPara="1" rIns="91425" wrap="square" tIns="91425">
            <a:normAutofit/>
          </a:bodyPr>
          <a:lstStyle>
            <a:lvl1pPr indent="-304800" lvl="0" marL="457200">
              <a:spcBef>
                <a:spcPts val="0"/>
              </a:spcBef>
              <a:spcAft>
                <a:spcPts val="0"/>
              </a:spcAft>
              <a:buClr>
                <a:schemeClr val="dk1"/>
              </a:buClr>
              <a:buSzPts val="1200"/>
              <a:buChar char="•"/>
              <a:defRPr sz="12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133" name="Google Shape;133;p32"/>
          <p:cNvSpPr txBox="1"/>
          <p:nvPr>
            <p:ph idx="3" type="subTitle"/>
          </p:nvPr>
        </p:nvSpPr>
        <p:spPr>
          <a:xfrm>
            <a:off x="457200" y="1140100"/>
            <a:ext cx="1404000" cy="986100"/>
          </a:xfrm>
          <a:prstGeom prst="rect">
            <a:avLst/>
          </a:prstGeom>
        </p:spPr>
        <p:txBody>
          <a:bodyPr anchorCtr="0" anchor="ctr" bIns="91425" lIns="91425" spcFirstLastPara="1" rIns="91425" wrap="square" tIns="91425">
            <a:normAutofit/>
          </a:bodyPr>
          <a:lstStyle>
            <a:lvl1pPr indent="0" lvl="0" marL="0" marR="0" algn="l">
              <a:lnSpc>
                <a:spcPct val="105000"/>
              </a:lnSpc>
              <a:spcBef>
                <a:spcPts val="0"/>
              </a:spcBef>
              <a:spcAft>
                <a:spcPts val="0"/>
              </a:spcAft>
              <a:buNone/>
              <a:defRPr sz="1400">
                <a:solidFill>
                  <a:schemeClr val="accent1"/>
                </a:solidFill>
                <a:latin typeface="Hanken Grotesk SemiBold"/>
                <a:ea typeface="Hanken Grotesk SemiBold"/>
                <a:cs typeface="Hanken Grotesk SemiBold"/>
                <a:sym typeface="Hanken Grotesk SemiBold"/>
              </a:defRPr>
            </a:lvl1pPr>
            <a:lvl2pPr lvl="1">
              <a:spcBef>
                <a:spcPts val="1000"/>
              </a:spcBef>
              <a:spcAft>
                <a:spcPts val="0"/>
              </a:spcAft>
              <a:buSzPts val="1400"/>
              <a:buNone/>
              <a:defRPr/>
            </a:lvl2pPr>
            <a:lvl3pPr lvl="2">
              <a:spcBef>
                <a:spcPts val="800"/>
              </a:spcBef>
              <a:spcAft>
                <a:spcPts val="0"/>
              </a:spcAft>
              <a:buSzPts val="1400"/>
              <a:buNone/>
              <a:defRPr/>
            </a:lvl3pPr>
            <a:lvl4pPr lvl="3">
              <a:spcBef>
                <a:spcPts val="800"/>
              </a:spcBef>
              <a:spcAft>
                <a:spcPts val="0"/>
              </a:spcAft>
              <a:buSzPts val="1400"/>
              <a:buNone/>
              <a:defRPr/>
            </a:lvl4pPr>
            <a:lvl5pPr lvl="4">
              <a:spcBef>
                <a:spcPts val="800"/>
              </a:spcBef>
              <a:spcAft>
                <a:spcPts val="0"/>
              </a:spcAft>
              <a:buSzPts val="1400"/>
              <a:buNone/>
              <a:defRPr/>
            </a:lvl5pPr>
            <a:lvl6pPr lvl="5">
              <a:spcBef>
                <a:spcPts val="800"/>
              </a:spcBef>
              <a:spcAft>
                <a:spcPts val="0"/>
              </a:spcAft>
              <a:buSzPts val="1400"/>
              <a:buNone/>
              <a:defRPr/>
            </a:lvl6pPr>
            <a:lvl7pPr lvl="6">
              <a:spcBef>
                <a:spcPts val="800"/>
              </a:spcBef>
              <a:spcAft>
                <a:spcPts val="0"/>
              </a:spcAft>
              <a:buSzPts val="1400"/>
              <a:buNone/>
              <a:defRPr/>
            </a:lvl7pPr>
            <a:lvl8pPr lvl="7">
              <a:spcBef>
                <a:spcPts val="800"/>
              </a:spcBef>
              <a:spcAft>
                <a:spcPts val="0"/>
              </a:spcAft>
              <a:buSzPts val="1400"/>
              <a:buNone/>
              <a:defRPr/>
            </a:lvl8pPr>
            <a:lvl9pPr lvl="8">
              <a:spcBef>
                <a:spcPts val="800"/>
              </a:spcBef>
              <a:spcAft>
                <a:spcPts val="800"/>
              </a:spcAft>
              <a:buSzPts val="1400"/>
              <a:buNone/>
              <a:defRPr/>
            </a:lvl9pPr>
          </a:lstStyle>
          <a:p/>
        </p:txBody>
      </p:sp>
      <p:sp>
        <p:nvSpPr>
          <p:cNvPr id="134" name="Google Shape;134;p32"/>
          <p:cNvSpPr txBox="1"/>
          <p:nvPr>
            <p:ph idx="4" type="subTitle"/>
          </p:nvPr>
        </p:nvSpPr>
        <p:spPr>
          <a:xfrm>
            <a:off x="457200" y="2361338"/>
            <a:ext cx="1404000" cy="986100"/>
          </a:xfrm>
          <a:prstGeom prst="rect">
            <a:avLst/>
          </a:prstGeom>
        </p:spPr>
        <p:txBody>
          <a:bodyPr anchorCtr="0" anchor="ctr" bIns="91425" lIns="91425" spcFirstLastPara="1" rIns="91425" wrap="square" tIns="91425">
            <a:normAutofit/>
          </a:bodyPr>
          <a:lstStyle>
            <a:lvl1pPr indent="0" lvl="0" marL="0" marR="0" algn="l">
              <a:lnSpc>
                <a:spcPct val="105000"/>
              </a:lnSpc>
              <a:spcBef>
                <a:spcPts val="0"/>
              </a:spcBef>
              <a:spcAft>
                <a:spcPts val="0"/>
              </a:spcAft>
              <a:buNone/>
              <a:defRPr sz="1400">
                <a:solidFill>
                  <a:schemeClr val="accent1"/>
                </a:solidFill>
                <a:latin typeface="Hanken Grotesk SemiBold"/>
                <a:ea typeface="Hanken Grotesk SemiBold"/>
                <a:cs typeface="Hanken Grotesk SemiBold"/>
                <a:sym typeface="Hanken Grotesk SemiBold"/>
              </a:defRPr>
            </a:lvl1pPr>
            <a:lvl2pPr lvl="1">
              <a:spcBef>
                <a:spcPts val="1000"/>
              </a:spcBef>
              <a:spcAft>
                <a:spcPts val="0"/>
              </a:spcAft>
              <a:buSzPts val="1400"/>
              <a:buNone/>
              <a:defRPr/>
            </a:lvl2pPr>
            <a:lvl3pPr lvl="2">
              <a:spcBef>
                <a:spcPts val="800"/>
              </a:spcBef>
              <a:spcAft>
                <a:spcPts val="0"/>
              </a:spcAft>
              <a:buSzPts val="1400"/>
              <a:buNone/>
              <a:defRPr/>
            </a:lvl3pPr>
            <a:lvl4pPr lvl="3">
              <a:spcBef>
                <a:spcPts val="800"/>
              </a:spcBef>
              <a:spcAft>
                <a:spcPts val="0"/>
              </a:spcAft>
              <a:buSzPts val="1400"/>
              <a:buNone/>
              <a:defRPr/>
            </a:lvl4pPr>
            <a:lvl5pPr lvl="4">
              <a:spcBef>
                <a:spcPts val="800"/>
              </a:spcBef>
              <a:spcAft>
                <a:spcPts val="0"/>
              </a:spcAft>
              <a:buSzPts val="1400"/>
              <a:buNone/>
              <a:defRPr/>
            </a:lvl5pPr>
            <a:lvl6pPr lvl="5">
              <a:spcBef>
                <a:spcPts val="800"/>
              </a:spcBef>
              <a:spcAft>
                <a:spcPts val="0"/>
              </a:spcAft>
              <a:buSzPts val="1400"/>
              <a:buNone/>
              <a:defRPr/>
            </a:lvl6pPr>
            <a:lvl7pPr lvl="6">
              <a:spcBef>
                <a:spcPts val="800"/>
              </a:spcBef>
              <a:spcAft>
                <a:spcPts val="0"/>
              </a:spcAft>
              <a:buSzPts val="1400"/>
              <a:buNone/>
              <a:defRPr/>
            </a:lvl7pPr>
            <a:lvl8pPr lvl="7">
              <a:spcBef>
                <a:spcPts val="800"/>
              </a:spcBef>
              <a:spcAft>
                <a:spcPts val="0"/>
              </a:spcAft>
              <a:buSzPts val="1400"/>
              <a:buNone/>
              <a:defRPr/>
            </a:lvl8pPr>
            <a:lvl9pPr lvl="8">
              <a:spcBef>
                <a:spcPts val="800"/>
              </a:spcBef>
              <a:spcAft>
                <a:spcPts val="800"/>
              </a:spcAft>
              <a:buSzPts val="1400"/>
              <a:buNone/>
              <a:defRPr/>
            </a:lvl9pPr>
          </a:lstStyle>
          <a:p/>
        </p:txBody>
      </p:sp>
      <p:sp>
        <p:nvSpPr>
          <p:cNvPr id="135" name="Google Shape;135;p32"/>
          <p:cNvSpPr txBox="1"/>
          <p:nvPr>
            <p:ph idx="5" type="subTitle"/>
          </p:nvPr>
        </p:nvSpPr>
        <p:spPr>
          <a:xfrm>
            <a:off x="457200" y="3582600"/>
            <a:ext cx="1404000" cy="986100"/>
          </a:xfrm>
          <a:prstGeom prst="rect">
            <a:avLst/>
          </a:prstGeom>
        </p:spPr>
        <p:txBody>
          <a:bodyPr anchorCtr="0" anchor="ctr" bIns="91425" lIns="91425" spcFirstLastPara="1" rIns="91425" wrap="square" tIns="91425">
            <a:normAutofit/>
          </a:bodyPr>
          <a:lstStyle>
            <a:lvl1pPr indent="0" lvl="0" marL="0" marR="0" algn="l">
              <a:lnSpc>
                <a:spcPct val="105000"/>
              </a:lnSpc>
              <a:spcBef>
                <a:spcPts val="0"/>
              </a:spcBef>
              <a:spcAft>
                <a:spcPts val="0"/>
              </a:spcAft>
              <a:buNone/>
              <a:defRPr sz="1400">
                <a:solidFill>
                  <a:schemeClr val="accent1"/>
                </a:solidFill>
                <a:latin typeface="Hanken Grotesk SemiBold"/>
                <a:ea typeface="Hanken Grotesk SemiBold"/>
                <a:cs typeface="Hanken Grotesk SemiBold"/>
                <a:sym typeface="Hanken Grotesk SemiBold"/>
              </a:defRPr>
            </a:lvl1pPr>
            <a:lvl2pPr lvl="1">
              <a:spcBef>
                <a:spcPts val="1000"/>
              </a:spcBef>
              <a:spcAft>
                <a:spcPts val="0"/>
              </a:spcAft>
              <a:buSzPts val="1400"/>
              <a:buNone/>
              <a:defRPr/>
            </a:lvl2pPr>
            <a:lvl3pPr lvl="2">
              <a:spcBef>
                <a:spcPts val="800"/>
              </a:spcBef>
              <a:spcAft>
                <a:spcPts val="0"/>
              </a:spcAft>
              <a:buSzPts val="1400"/>
              <a:buNone/>
              <a:defRPr/>
            </a:lvl3pPr>
            <a:lvl4pPr lvl="3">
              <a:spcBef>
                <a:spcPts val="800"/>
              </a:spcBef>
              <a:spcAft>
                <a:spcPts val="0"/>
              </a:spcAft>
              <a:buSzPts val="1400"/>
              <a:buNone/>
              <a:defRPr/>
            </a:lvl4pPr>
            <a:lvl5pPr lvl="4">
              <a:spcBef>
                <a:spcPts val="800"/>
              </a:spcBef>
              <a:spcAft>
                <a:spcPts val="0"/>
              </a:spcAft>
              <a:buSzPts val="1400"/>
              <a:buNone/>
              <a:defRPr/>
            </a:lvl5pPr>
            <a:lvl6pPr lvl="5">
              <a:spcBef>
                <a:spcPts val="800"/>
              </a:spcBef>
              <a:spcAft>
                <a:spcPts val="0"/>
              </a:spcAft>
              <a:buSzPts val="1400"/>
              <a:buNone/>
              <a:defRPr/>
            </a:lvl6pPr>
            <a:lvl7pPr lvl="6">
              <a:spcBef>
                <a:spcPts val="800"/>
              </a:spcBef>
              <a:spcAft>
                <a:spcPts val="0"/>
              </a:spcAft>
              <a:buSzPts val="1400"/>
              <a:buNone/>
              <a:defRPr/>
            </a:lvl7pPr>
            <a:lvl8pPr lvl="7">
              <a:spcBef>
                <a:spcPts val="800"/>
              </a:spcBef>
              <a:spcAft>
                <a:spcPts val="0"/>
              </a:spcAft>
              <a:buSzPts val="1400"/>
              <a:buNone/>
              <a:defRPr/>
            </a:lvl8pPr>
            <a:lvl9pPr lvl="8">
              <a:spcBef>
                <a:spcPts val="800"/>
              </a:spcBef>
              <a:spcAft>
                <a:spcPts val="800"/>
              </a:spcAft>
              <a:buSzPts val="1400"/>
              <a:buNone/>
              <a:defRPr/>
            </a:lvl9pPr>
          </a:lstStyle>
          <a:p/>
        </p:txBody>
      </p:sp>
      <p:sp>
        <p:nvSpPr>
          <p:cNvPr id="136" name="Google Shape;136;p32"/>
          <p:cNvSpPr txBox="1"/>
          <p:nvPr>
            <p:ph type="title"/>
          </p:nvPr>
        </p:nvSpPr>
        <p:spPr>
          <a:xfrm>
            <a:off x="457200" y="445025"/>
            <a:ext cx="8229600" cy="572700"/>
          </a:xfrm>
          <a:prstGeom prst="rect">
            <a:avLst/>
          </a:prstGeom>
        </p:spPr>
        <p:txBody>
          <a:bodyPr anchorCtr="0" anchor="ctr" bIns="91425" lIns="0" spcFirstLastPara="1" rIns="0" wrap="square" tIns="91425">
            <a:normAutofit/>
          </a:bodyPr>
          <a:lstStyle>
            <a:lvl1pPr lvl="0">
              <a:spcBef>
                <a:spcPts val="0"/>
              </a:spcBef>
              <a:spcAft>
                <a:spcPts val="0"/>
              </a:spcAft>
              <a:buSzPts val="1600"/>
              <a:buFont typeface="Hanken Grotesk"/>
              <a:buNone/>
              <a:defRPr b="1">
                <a:latin typeface="Hanken Grotesk"/>
                <a:ea typeface="Hanken Grotesk"/>
                <a:cs typeface="Hanken Grotesk"/>
                <a:sym typeface="Hanken Grotesk"/>
              </a:defRPr>
            </a:lvl1pPr>
            <a:lvl2pPr lvl="1">
              <a:spcBef>
                <a:spcPts val="0"/>
              </a:spcBef>
              <a:spcAft>
                <a:spcPts val="0"/>
              </a:spcAft>
              <a:buSzPts val="1600"/>
              <a:buFont typeface="Hanken Grotesk"/>
              <a:buNone/>
              <a:defRPr b="1">
                <a:latin typeface="Hanken Grotesk"/>
                <a:ea typeface="Hanken Grotesk"/>
                <a:cs typeface="Hanken Grotesk"/>
                <a:sym typeface="Hanken Grotesk"/>
              </a:defRPr>
            </a:lvl2pPr>
            <a:lvl3pPr lvl="2">
              <a:spcBef>
                <a:spcPts val="0"/>
              </a:spcBef>
              <a:spcAft>
                <a:spcPts val="0"/>
              </a:spcAft>
              <a:buSzPts val="1600"/>
              <a:buFont typeface="Hanken Grotesk"/>
              <a:buNone/>
              <a:defRPr b="1">
                <a:latin typeface="Hanken Grotesk"/>
                <a:ea typeface="Hanken Grotesk"/>
                <a:cs typeface="Hanken Grotesk"/>
                <a:sym typeface="Hanken Grotesk"/>
              </a:defRPr>
            </a:lvl3pPr>
            <a:lvl4pPr lvl="3">
              <a:spcBef>
                <a:spcPts val="0"/>
              </a:spcBef>
              <a:spcAft>
                <a:spcPts val="0"/>
              </a:spcAft>
              <a:buSzPts val="1600"/>
              <a:buFont typeface="Hanken Grotesk"/>
              <a:buNone/>
              <a:defRPr b="1">
                <a:latin typeface="Hanken Grotesk"/>
                <a:ea typeface="Hanken Grotesk"/>
                <a:cs typeface="Hanken Grotesk"/>
                <a:sym typeface="Hanken Grotesk"/>
              </a:defRPr>
            </a:lvl4pPr>
            <a:lvl5pPr lvl="4">
              <a:spcBef>
                <a:spcPts val="0"/>
              </a:spcBef>
              <a:spcAft>
                <a:spcPts val="0"/>
              </a:spcAft>
              <a:buSzPts val="1600"/>
              <a:buFont typeface="Hanken Grotesk"/>
              <a:buNone/>
              <a:defRPr b="1">
                <a:latin typeface="Hanken Grotesk"/>
                <a:ea typeface="Hanken Grotesk"/>
                <a:cs typeface="Hanken Grotesk"/>
                <a:sym typeface="Hanken Grotesk"/>
              </a:defRPr>
            </a:lvl5pPr>
            <a:lvl6pPr lvl="5">
              <a:spcBef>
                <a:spcPts val="0"/>
              </a:spcBef>
              <a:spcAft>
                <a:spcPts val="0"/>
              </a:spcAft>
              <a:buSzPts val="1600"/>
              <a:buFont typeface="Hanken Grotesk"/>
              <a:buNone/>
              <a:defRPr b="1">
                <a:latin typeface="Hanken Grotesk"/>
                <a:ea typeface="Hanken Grotesk"/>
                <a:cs typeface="Hanken Grotesk"/>
                <a:sym typeface="Hanken Grotesk"/>
              </a:defRPr>
            </a:lvl6pPr>
            <a:lvl7pPr lvl="6">
              <a:spcBef>
                <a:spcPts val="0"/>
              </a:spcBef>
              <a:spcAft>
                <a:spcPts val="0"/>
              </a:spcAft>
              <a:buSzPts val="1600"/>
              <a:buFont typeface="Hanken Grotesk"/>
              <a:buNone/>
              <a:defRPr b="1">
                <a:latin typeface="Hanken Grotesk"/>
                <a:ea typeface="Hanken Grotesk"/>
                <a:cs typeface="Hanken Grotesk"/>
                <a:sym typeface="Hanken Grotesk"/>
              </a:defRPr>
            </a:lvl7pPr>
            <a:lvl8pPr lvl="7">
              <a:spcBef>
                <a:spcPts val="0"/>
              </a:spcBef>
              <a:spcAft>
                <a:spcPts val="0"/>
              </a:spcAft>
              <a:buSzPts val="1600"/>
              <a:buFont typeface="Hanken Grotesk"/>
              <a:buNone/>
              <a:defRPr b="1">
                <a:latin typeface="Hanken Grotesk"/>
                <a:ea typeface="Hanken Grotesk"/>
                <a:cs typeface="Hanken Grotesk"/>
                <a:sym typeface="Hanken Grotesk"/>
              </a:defRPr>
            </a:lvl8pPr>
            <a:lvl9pPr lvl="8">
              <a:spcBef>
                <a:spcPts val="0"/>
              </a:spcBef>
              <a:spcAft>
                <a:spcPts val="0"/>
              </a:spcAft>
              <a:buSzPts val="1600"/>
              <a:buFont typeface="Hanken Grotesk"/>
              <a:buNone/>
              <a:defRPr b="1">
                <a:latin typeface="Hanken Grotesk"/>
                <a:ea typeface="Hanken Grotesk"/>
                <a:cs typeface="Hanken Grotesk"/>
                <a:sym typeface="Hanken Grotesk"/>
              </a:defRPr>
            </a:lvl9pPr>
          </a:lstStyle>
          <a:p/>
        </p:txBody>
      </p:sp>
      <p:sp>
        <p:nvSpPr>
          <p:cNvPr id="137" name="Google Shape;137;p32"/>
          <p:cNvSpPr txBox="1"/>
          <p:nvPr>
            <p:ph idx="6" type="body"/>
          </p:nvPr>
        </p:nvSpPr>
        <p:spPr>
          <a:xfrm>
            <a:off x="2064350" y="3582588"/>
            <a:ext cx="5252100" cy="986100"/>
          </a:xfrm>
          <a:prstGeom prst="rect">
            <a:avLst/>
          </a:prstGeom>
          <a:noFill/>
          <a:ln>
            <a:noFill/>
          </a:ln>
        </p:spPr>
        <p:txBody>
          <a:bodyPr anchorCtr="0" anchor="ctr" bIns="91425" lIns="91425" spcFirstLastPara="1" rIns="91425" wrap="square" tIns="91425">
            <a:normAutofit/>
          </a:bodyPr>
          <a:lstStyle>
            <a:lvl1pPr indent="-304800" lvl="0" marL="457200">
              <a:spcBef>
                <a:spcPts val="0"/>
              </a:spcBef>
              <a:spcAft>
                <a:spcPts val="0"/>
              </a:spcAft>
              <a:buClr>
                <a:schemeClr val="dk1"/>
              </a:buClr>
              <a:buSzPts val="1200"/>
              <a:buChar char="•"/>
              <a:defRPr sz="12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3">
  <p:cSld name="TITLE_AND_BODY_4">
    <p:spTree>
      <p:nvGrpSpPr>
        <p:cNvPr id="138" name="Shape 138"/>
        <p:cNvGrpSpPr/>
        <p:nvPr/>
      </p:nvGrpSpPr>
      <p:grpSpPr>
        <a:xfrm>
          <a:off x="0" y="0"/>
          <a:ext cx="0" cy="0"/>
          <a:chOff x="0" y="0"/>
          <a:chExt cx="0" cy="0"/>
        </a:xfrm>
      </p:grpSpPr>
      <p:sp>
        <p:nvSpPr>
          <p:cNvPr id="139" name="Google Shape;139;p33"/>
          <p:cNvSpPr txBox="1"/>
          <p:nvPr>
            <p:ph idx="1" type="subTitle"/>
          </p:nvPr>
        </p:nvSpPr>
        <p:spPr>
          <a:xfrm>
            <a:off x="457200" y="346600"/>
            <a:ext cx="1824900" cy="217200"/>
          </a:xfrm>
          <a:prstGeom prst="rect">
            <a:avLst/>
          </a:prstGeom>
        </p:spPr>
        <p:txBody>
          <a:bodyPr anchorCtr="0" anchor="ctr" bIns="0" lIns="0" spcFirstLastPara="1" rIns="0" wrap="square" tIns="0">
            <a:normAutofit/>
          </a:bodyPr>
          <a:lstStyle>
            <a:lvl1pPr lvl="0">
              <a:spcBef>
                <a:spcPts val="0"/>
              </a:spcBef>
              <a:spcAft>
                <a:spcPts val="0"/>
              </a:spcAft>
              <a:buClr>
                <a:schemeClr val="dk1"/>
              </a:buClr>
              <a:buSzPts val="1400"/>
              <a:buNone/>
              <a:defRPr sz="800"/>
            </a:lvl1pPr>
            <a:lvl2pPr lvl="1">
              <a:spcBef>
                <a:spcPts val="0"/>
              </a:spcBef>
              <a:spcAft>
                <a:spcPts val="0"/>
              </a:spcAft>
              <a:buClr>
                <a:schemeClr val="dk1"/>
              </a:buClr>
              <a:buSzPts val="1400"/>
              <a:buNone/>
              <a:defRPr/>
            </a:lvl2pPr>
            <a:lvl3pPr lvl="2">
              <a:spcBef>
                <a:spcPts val="0"/>
              </a:spcBef>
              <a:spcAft>
                <a:spcPts val="0"/>
              </a:spcAft>
              <a:buClr>
                <a:schemeClr val="dk1"/>
              </a:buClr>
              <a:buSzPts val="1400"/>
              <a:buNone/>
              <a:defRPr/>
            </a:lvl3pPr>
            <a:lvl4pPr lvl="3">
              <a:spcBef>
                <a:spcPts val="0"/>
              </a:spcBef>
              <a:spcAft>
                <a:spcPts val="0"/>
              </a:spcAft>
              <a:buClr>
                <a:schemeClr val="dk1"/>
              </a:buClr>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0" name="Google Shape;140;p33"/>
          <p:cNvSpPr txBox="1"/>
          <p:nvPr>
            <p:ph type="title"/>
          </p:nvPr>
        </p:nvSpPr>
        <p:spPr>
          <a:xfrm>
            <a:off x="457200" y="342900"/>
            <a:ext cx="7782900" cy="572700"/>
          </a:xfrm>
          <a:prstGeom prst="rect">
            <a:avLst/>
          </a:prstGeom>
        </p:spPr>
        <p:txBody>
          <a:bodyPr anchorCtr="0" anchor="b" bIns="91425" lIns="0" spcFirstLastPara="1" rIns="0" wrap="square" tIns="91425">
            <a:normAutofit/>
          </a:bodyPr>
          <a:lstStyle>
            <a:lvl1pPr lvl="0">
              <a:spcBef>
                <a:spcPts val="0"/>
              </a:spcBef>
              <a:spcAft>
                <a:spcPts val="0"/>
              </a:spcAft>
              <a:buClr>
                <a:schemeClr val="dk1"/>
              </a:buClr>
              <a:buSzPts val="1600"/>
              <a:buNone/>
              <a:defRPr>
                <a:solidFill>
                  <a:schemeClr val="dk1"/>
                </a:solidFill>
              </a:defRPr>
            </a:lvl1pPr>
            <a:lvl2pPr lvl="1">
              <a:spcBef>
                <a:spcPts val="0"/>
              </a:spcBef>
              <a:spcAft>
                <a:spcPts val="0"/>
              </a:spcAft>
              <a:buClr>
                <a:schemeClr val="dk1"/>
              </a:buClr>
              <a:buSzPts val="1600"/>
              <a:buNone/>
              <a:defRPr>
                <a:solidFill>
                  <a:schemeClr val="dk1"/>
                </a:solidFill>
              </a:defRPr>
            </a:lvl2pPr>
            <a:lvl3pPr lvl="2">
              <a:spcBef>
                <a:spcPts val="0"/>
              </a:spcBef>
              <a:spcAft>
                <a:spcPts val="0"/>
              </a:spcAft>
              <a:buClr>
                <a:schemeClr val="dk1"/>
              </a:buClr>
              <a:buSzPts val="1600"/>
              <a:buNone/>
              <a:defRPr>
                <a:solidFill>
                  <a:schemeClr val="dk1"/>
                </a:solidFill>
              </a:defRPr>
            </a:lvl3pPr>
            <a:lvl4pPr lvl="3">
              <a:spcBef>
                <a:spcPts val="0"/>
              </a:spcBef>
              <a:spcAft>
                <a:spcPts val="0"/>
              </a:spcAft>
              <a:buClr>
                <a:schemeClr val="dk1"/>
              </a:buClr>
              <a:buSzPts val="1600"/>
              <a:buNone/>
              <a:defRPr>
                <a:solidFill>
                  <a:schemeClr val="dk1"/>
                </a:solidFill>
              </a:defRPr>
            </a:lvl4pPr>
            <a:lvl5pPr lvl="4">
              <a:spcBef>
                <a:spcPts val="0"/>
              </a:spcBef>
              <a:spcAft>
                <a:spcPts val="0"/>
              </a:spcAft>
              <a:buClr>
                <a:schemeClr val="dk1"/>
              </a:buClr>
              <a:buSzPts val="1600"/>
              <a:buNone/>
              <a:defRPr>
                <a:solidFill>
                  <a:schemeClr val="dk1"/>
                </a:solidFill>
              </a:defRPr>
            </a:lvl5pPr>
            <a:lvl6pPr lvl="5">
              <a:spcBef>
                <a:spcPts val="0"/>
              </a:spcBef>
              <a:spcAft>
                <a:spcPts val="0"/>
              </a:spcAft>
              <a:buClr>
                <a:schemeClr val="dk1"/>
              </a:buClr>
              <a:buSzPts val="1600"/>
              <a:buNone/>
              <a:defRPr>
                <a:solidFill>
                  <a:schemeClr val="dk1"/>
                </a:solidFill>
              </a:defRPr>
            </a:lvl6pPr>
            <a:lvl7pPr lvl="6">
              <a:spcBef>
                <a:spcPts val="0"/>
              </a:spcBef>
              <a:spcAft>
                <a:spcPts val="0"/>
              </a:spcAft>
              <a:buClr>
                <a:schemeClr val="dk1"/>
              </a:buClr>
              <a:buSzPts val="1600"/>
              <a:buNone/>
              <a:defRPr>
                <a:solidFill>
                  <a:schemeClr val="dk1"/>
                </a:solidFill>
              </a:defRPr>
            </a:lvl7pPr>
            <a:lvl8pPr lvl="7">
              <a:spcBef>
                <a:spcPts val="0"/>
              </a:spcBef>
              <a:spcAft>
                <a:spcPts val="0"/>
              </a:spcAft>
              <a:buClr>
                <a:schemeClr val="dk1"/>
              </a:buClr>
              <a:buSzPts val="1600"/>
              <a:buNone/>
              <a:defRPr>
                <a:solidFill>
                  <a:schemeClr val="dk1"/>
                </a:solidFill>
              </a:defRPr>
            </a:lvl8pPr>
            <a:lvl9pPr lvl="8">
              <a:spcBef>
                <a:spcPts val="0"/>
              </a:spcBef>
              <a:spcAft>
                <a:spcPts val="0"/>
              </a:spcAft>
              <a:buClr>
                <a:schemeClr val="dk1"/>
              </a:buClr>
              <a:buSzPts val="1600"/>
              <a:buNone/>
              <a:defRPr>
                <a:solidFill>
                  <a:schemeClr val="dk1"/>
                </a:solidFill>
              </a:defRPr>
            </a:lvl9pPr>
          </a:lstStyle>
          <a:p/>
        </p:txBody>
      </p:sp>
      <p:sp>
        <p:nvSpPr>
          <p:cNvPr id="141" name="Google Shape;141;p33"/>
          <p:cNvSpPr txBox="1"/>
          <p:nvPr>
            <p:ph idx="2" type="body"/>
          </p:nvPr>
        </p:nvSpPr>
        <p:spPr>
          <a:xfrm>
            <a:off x="457200" y="915600"/>
            <a:ext cx="5709600" cy="3653400"/>
          </a:xfrm>
          <a:prstGeom prst="rect">
            <a:avLst/>
          </a:prstGeom>
        </p:spPr>
        <p:txBody>
          <a:bodyPr anchorCtr="0" anchor="t" bIns="91425" lIns="91425" spcFirstLastPara="1" rIns="91425" wrap="square" tIns="91425">
            <a:normAutofit/>
          </a:bodyPr>
          <a:lstStyle>
            <a:lvl1pPr indent="-368300" lvl="0" marL="457200">
              <a:spcBef>
                <a:spcPts val="0"/>
              </a:spcBef>
              <a:spcAft>
                <a:spcPts val="0"/>
              </a:spcAft>
              <a:buSzPts val="2200"/>
              <a:buFont typeface="Helvetica Neue"/>
              <a:buChar char="•"/>
              <a:defRPr sz="2200"/>
            </a:lvl1pPr>
            <a:lvl2pPr indent="-368300" lvl="1" marL="914400">
              <a:spcBef>
                <a:spcPts val="2000"/>
              </a:spcBef>
              <a:spcAft>
                <a:spcPts val="0"/>
              </a:spcAft>
              <a:buSzPts val="2200"/>
              <a:buChar char="•"/>
              <a:defRPr sz="2200"/>
            </a:lvl2pPr>
            <a:lvl3pPr indent="-368300" lvl="2" marL="1371600">
              <a:spcBef>
                <a:spcPts val="2000"/>
              </a:spcBef>
              <a:spcAft>
                <a:spcPts val="0"/>
              </a:spcAft>
              <a:buSzPts val="2200"/>
              <a:buChar char="•"/>
              <a:defRPr sz="2200"/>
            </a:lvl3pPr>
            <a:lvl4pPr indent="-368300" lvl="3" marL="1828800">
              <a:spcBef>
                <a:spcPts val="2000"/>
              </a:spcBef>
              <a:spcAft>
                <a:spcPts val="0"/>
              </a:spcAft>
              <a:buSzPts val="2200"/>
              <a:buChar char="•"/>
              <a:defRPr sz="2200"/>
            </a:lvl4pPr>
            <a:lvl5pPr indent="-368300" lvl="4" marL="2286000">
              <a:spcBef>
                <a:spcPts val="2000"/>
              </a:spcBef>
              <a:spcAft>
                <a:spcPts val="0"/>
              </a:spcAft>
              <a:buSzPts val="2200"/>
              <a:buChar char="•"/>
              <a:defRPr sz="2200"/>
            </a:lvl5pPr>
            <a:lvl6pPr indent="-368300" lvl="5" marL="2743200">
              <a:spcBef>
                <a:spcPts val="2000"/>
              </a:spcBef>
              <a:spcAft>
                <a:spcPts val="0"/>
              </a:spcAft>
              <a:buSzPts val="2200"/>
              <a:buChar char="•"/>
              <a:defRPr sz="2200"/>
            </a:lvl6pPr>
            <a:lvl7pPr indent="-368300" lvl="6" marL="3200400">
              <a:spcBef>
                <a:spcPts val="2000"/>
              </a:spcBef>
              <a:spcAft>
                <a:spcPts val="0"/>
              </a:spcAft>
              <a:buSzPts val="2200"/>
              <a:buChar char="•"/>
              <a:defRPr sz="2200"/>
            </a:lvl7pPr>
            <a:lvl8pPr indent="-368300" lvl="7" marL="3657600">
              <a:spcBef>
                <a:spcPts val="2000"/>
              </a:spcBef>
              <a:spcAft>
                <a:spcPts val="0"/>
              </a:spcAft>
              <a:buSzPts val="2200"/>
              <a:buChar char="•"/>
              <a:defRPr sz="2200"/>
            </a:lvl8pPr>
            <a:lvl9pPr indent="-368300" lvl="8" marL="4114800">
              <a:spcBef>
                <a:spcPts val="2000"/>
              </a:spcBef>
              <a:spcAft>
                <a:spcPts val="2000"/>
              </a:spcAft>
              <a:buSzPts val="2200"/>
              <a:buChar char="•"/>
              <a:defRPr sz="2200"/>
            </a:lvl9pPr>
          </a:lstStyle>
          <a:p/>
        </p:txBody>
      </p:sp>
      <p:sp>
        <p:nvSpPr>
          <p:cNvPr id="142" name="Google Shape;142;p3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b="1" sz="800">
                <a:latin typeface="Helvetica Neue"/>
                <a:ea typeface="Helvetica Neue"/>
                <a:cs typeface="Helvetica Neue"/>
                <a:sym typeface="Helvetica Neue"/>
              </a:defRPr>
            </a:lvl1pPr>
            <a:lvl2pPr lvl="1">
              <a:buNone/>
              <a:defRPr b="1" sz="800">
                <a:latin typeface="Helvetica Neue"/>
                <a:ea typeface="Helvetica Neue"/>
                <a:cs typeface="Helvetica Neue"/>
                <a:sym typeface="Helvetica Neue"/>
              </a:defRPr>
            </a:lvl2pPr>
            <a:lvl3pPr lvl="2">
              <a:buNone/>
              <a:defRPr b="1" sz="800">
                <a:latin typeface="Helvetica Neue"/>
                <a:ea typeface="Helvetica Neue"/>
                <a:cs typeface="Helvetica Neue"/>
                <a:sym typeface="Helvetica Neue"/>
              </a:defRPr>
            </a:lvl3pPr>
            <a:lvl4pPr lvl="3">
              <a:buNone/>
              <a:defRPr b="1" sz="800">
                <a:latin typeface="Helvetica Neue"/>
                <a:ea typeface="Helvetica Neue"/>
                <a:cs typeface="Helvetica Neue"/>
                <a:sym typeface="Helvetica Neue"/>
              </a:defRPr>
            </a:lvl4pPr>
            <a:lvl5pPr lvl="4">
              <a:buNone/>
              <a:defRPr b="1" sz="800">
                <a:latin typeface="Helvetica Neue"/>
                <a:ea typeface="Helvetica Neue"/>
                <a:cs typeface="Helvetica Neue"/>
                <a:sym typeface="Helvetica Neue"/>
              </a:defRPr>
            </a:lvl5pPr>
            <a:lvl6pPr lvl="5">
              <a:buNone/>
              <a:defRPr b="1" sz="800">
                <a:latin typeface="Helvetica Neue"/>
                <a:ea typeface="Helvetica Neue"/>
                <a:cs typeface="Helvetica Neue"/>
                <a:sym typeface="Helvetica Neue"/>
              </a:defRPr>
            </a:lvl6pPr>
            <a:lvl7pPr lvl="6">
              <a:buNone/>
              <a:defRPr b="1" sz="800">
                <a:latin typeface="Helvetica Neue"/>
                <a:ea typeface="Helvetica Neue"/>
                <a:cs typeface="Helvetica Neue"/>
                <a:sym typeface="Helvetica Neue"/>
              </a:defRPr>
            </a:lvl7pPr>
            <a:lvl8pPr lvl="7">
              <a:buNone/>
              <a:defRPr b="1" sz="800">
                <a:latin typeface="Helvetica Neue"/>
                <a:ea typeface="Helvetica Neue"/>
                <a:cs typeface="Helvetica Neue"/>
                <a:sym typeface="Helvetica Neue"/>
              </a:defRPr>
            </a:lvl8pPr>
            <a:lvl9pPr lvl="8">
              <a:buNone/>
              <a:defRPr b="1" sz="800">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1.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21" Type="http://schemas.openxmlformats.org/officeDocument/2006/relationships/theme" Target="../theme/theme3.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5" Type="http://schemas.openxmlformats.org/officeDocument/2006/relationships/slideLayout" Target="../slideLayouts/slideLayout16.xml"/><Relationship Id="rId19" Type="http://schemas.openxmlformats.org/officeDocument/2006/relationships/slideLayout" Target="../slideLayouts/slideLayout30.xml"/><Relationship Id="rId6" Type="http://schemas.openxmlformats.org/officeDocument/2006/relationships/slideLayout" Target="../slideLayouts/slideLayout17.xml"/><Relationship Id="rId18" Type="http://schemas.openxmlformats.org/officeDocument/2006/relationships/slideLayout" Target="../slideLayouts/slideLayout29.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457200" y="342900"/>
            <a:ext cx="7782900" cy="572700"/>
          </a:xfrm>
          <a:prstGeom prst="rect">
            <a:avLst/>
          </a:prstGeom>
          <a:noFill/>
          <a:ln>
            <a:noFill/>
          </a:ln>
        </p:spPr>
        <p:txBody>
          <a:bodyPr anchorCtr="0" anchor="b" bIns="91425" lIns="0" spcFirstLastPara="1" rIns="0" wrap="square" tIns="91425">
            <a:normAutofit/>
          </a:bodyPr>
          <a:lstStyle>
            <a:lvl1pPr lvl="0">
              <a:lnSpc>
                <a:spcPct val="75000"/>
              </a:lnSpc>
              <a:spcBef>
                <a:spcPts val="0"/>
              </a:spcBef>
              <a:spcAft>
                <a:spcPts val="0"/>
              </a:spcAft>
              <a:buClr>
                <a:schemeClr val="dk2"/>
              </a:buClr>
              <a:buSzPts val="1600"/>
              <a:buFont typeface="Helvetica Neue"/>
              <a:buNone/>
              <a:defRPr b="1" sz="1600">
                <a:solidFill>
                  <a:schemeClr val="dk2"/>
                </a:solidFill>
                <a:latin typeface="Helvetica Neue"/>
                <a:ea typeface="Helvetica Neue"/>
                <a:cs typeface="Helvetica Neue"/>
                <a:sym typeface="Helvetica Neue"/>
              </a:defRPr>
            </a:lvl1pPr>
            <a:lvl2pPr lvl="1">
              <a:lnSpc>
                <a:spcPct val="75000"/>
              </a:lnSpc>
              <a:spcBef>
                <a:spcPts val="0"/>
              </a:spcBef>
              <a:spcAft>
                <a:spcPts val="0"/>
              </a:spcAft>
              <a:buClr>
                <a:schemeClr val="dk2"/>
              </a:buClr>
              <a:buSzPts val="1600"/>
              <a:buFont typeface="Helvetica Neue"/>
              <a:buNone/>
              <a:defRPr b="1" sz="1600">
                <a:solidFill>
                  <a:schemeClr val="dk2"/>
                </a:solidFill>
                <a:latin typeface="Helvetica Neue"/>
                <a:ea typeface="Helvetica Neue"/>
                <a:cs typeface="Helvetica Neue"/>
                <a:sym typeface="Helvetica Neue"/>
              </a:defRPr>
            </a:lvl2pPr>
            <a:lvl3pPr lvl="2">
              <a:lnSpc>
                <a:spcPct val="75000"/>
              </a:lnSpc>
              <a:spcBef>
                <a:spcPts val="0"/>
              </a:spcBef>
              <a:spcAft>
                <a:spcPts val="0"/>
              </a:spcAft>
              <a:buClr>
                <a:schemeClr val="dk2"/>
              </a:buClr>
              <a:buSzPts val="1600"/>
              <a:buFont typeface="Helvetica Neue"/>
              <a:buNone/>
              <a:defRPr b="1" sz="1600">
                <a:solidFill>
                  <a:schemeClr val="dk2"/>
                </a:solidFill>
                <a:latin typeface="Helvetica Neue"/>
                <a:ea typeface="Helvetica Neue"/>
                <a:cs typeface="Helvetica Neue"/>
                <a:sym typeface="Helvetica Neue"/>
              </a:defRPr>
            </a:lvl3pPr>
            <a:lvl4pPr lvl="3">
              <a:lnSpc>
                <a:spcPct val="75000"/>
              </a:lnSpc>
              <a:spcBef>
                <a:spcPts val="0"/>
              </a:spcBef>
              <a:spcAft>
                <a:spcPts val="0"/>
              </a:spcAft>
              <a:buClr>
                <a:schemeClr val="dk2"/>
              </a:buClr>
              <a:buSzPts val="1600"/>
              <a:buFont typeface="Helvetica Neue"/>
              <a:buNone/>
              <a:defRPr b="1" sz="1600">
                <a:solidFill>
                  <a:schemeClr val="dk2"/>
                </a:solidFill>
                <a:latin typeface="Helvetica Neue"/>
                <a:ea typeface="Helvetica Neue"/>
                <a:cs typeface="Helvetica Neue"/>
                <a:sym typeface="Helvetica Neue"/>
              </a:defRPr>
            </a:lvl4pPr>
            <a:lvl5pPr lvl="4">
              <a:lnSpc>
                <a:spcPct val="75000"/>
              </a:lnSpc>
              <a:spcBef>
                <a:spcPts val="0"/>
              </a:spcBef>
              <a:spcAft>
                <a:spcPts val="0"/>
              </a:spcAft>
              <a:buClr>
                <a:schemeClr val="dk2"/>
              </a:buClr>
              <a:buSzPts val="1600"/>
              <a:buFont typeface="Helvetica Neue"/>
              <a:buNone/>
              <a:defRPr b="1" sz="1600">
                <a:solidFill>
                  <a:schemeClr val="dk2"/>
                </a:solidFill>
                <a:latin typeface="Helvetica Neue"/>
                <a:ea typeface="Helvetica Neue"/>
                <a:cs typeface="Helvetica Neue"/>
                <a:sym typeface="Helvetica Neue"/>
              </a:defRPr>
            </a:lvl5pPr>
            <a:lvl6pPr lvl="5">
              <a:lnSpc>
                <a:spcPct val="75000"/>
              </a:lnSpc>
              <a:spcBef>
                <a:spcPts val="0"/>
              </a:spcBef>
              <a:spcAft>
                <a:spcPts val="0"/>
              </a:spcAft>
              <a:buClr>
                <a:schemeClr val="dk2"/>
              </a:buClr>
              <a:buSzPts val="1600"/>
              <a:buFont typeface="Helvetica Neue"/>
              <a:buNone/>
              <a:defRPr b="1" sz="1600">
                <a:solidFill>
                  <a:schemeClr val="dk2"/>
                </a:solidFill>
                <a:latin typeface="Helvetica Neue"/>
                <a:ea typeface="Helvetica Neue"/>
                <a:cs typeface="Helvetica Neue"/>
                <a:sym typeface="Helvetica Neue"/>
              </a:defRPr>
            </a:lvl6pPr>
            <a:lvl7pPr lvl="6">
              <a:lnSpc>
                <a:spcPct val="75000"/>
              </a:lnSpc>
              <a:spcBef>
                <a:spcPts val="0"/>
              </a:spcBef>
              <a:spcAft>
                <a:spcPts val="0"/>
              </a:spcAft>
              <a:buClr>
                <a:schemeClr val="dk2"/>
              </a:buClr>
              <a:buSzPts val="1600"/>
              <a:buFont typeface="Helvetica Neue"/>
              <a:buNone/>
              <a:defRPr b="1" sz="1600">
                <a:solidFill>
                  <a:schemeClr val="dk2"/>
                </a:solidFill>
                <a:latin typeface="Helvetica Neue"/>
                <a:ea typeface="Helvetica Neue"/>
                <a:cs typeface="Helvetica Neue"/>
                <a:sym typeface="Helvetica Neue"/>
              </a:defRPr>
            </a:lvl7pPr>
            <a:lvl8pPr lvl="7">
              <a:lnSpc>
                <a:spcPct val="75000"/>
              </a:lnSpc>
              <a:spcBef>
                <a:spcPts val="0"/>
              </a:spcBef>
              <a:spcAft>
                <a:spcPts val="0"/>
              </a:spcAft>
              <a:buClr>
                <a:schemeClr val="dk2"/>
              </a:buClr>
              <a:buSzPts val="1600"/>
              <a:buFont typeface="Helvetica Neue"/>
              <a:buNone/>
              <a:defRPr b="1" sz="1600">
                <a:solidFill>
                  <a:schemeClr val="dk2"/>
                </a:solidFill>
                <a:latin typeface="Helvetica Neue"/>
                <a:ea typeface="Helvetica Neue"/>
                <a:cs typeface="Helvetica Neue"/>
                <a:sym typeface="Helvetica Neue"/>
              </a:defRPr>
            </a:lvl8pPr>
            <a:lvl9pPr lvl="8">
              <a:lnSpc>
                <a:spcPct val="75000"/>
              </a:lnSpc>
              <a:spcBef>
                <a:spcPts val="0"/>
              </a:spcBef>
              <a:spcAft>
                <a:spcPts val="0"/>
              </a:spcAft>
              <a:buClr>
                <a:schemeClr val="dk2"/>
              </a:buClr>
              <a:buSzPts val="1600"/>
              <a:buFont typeface="Helvetica Neue"/>
              <a:buNone/>
              <a:defRPr b="1" sz="1600">
                <a:solidFill>
                  <a:schemeClr val="dk2"/>
                </a:solidFill>
                <a:latin typeface="Helvetica Neue"/>
                <a:ea typeface="Helvetica Neue"/>
                <a:cs typeface="Helvetica Neue"/>
                <a:sym typeface="Helvetica Neue"/>
              </a:defRPr>
            </a:lvl9pPr>
          </a:lstStyle>
          <a:p/>
        </p:txBody>
      </p:sp>
      <p:sp>
        <p:nvSpPr>
          <p:cNvPr id="52" name="Google Shape;52;p13"/>
          <p:cNvSpPr txBox="1"/>
          <p:nvPr>
            <p:ph idx="1" type="body"/>
          </p:nvPr>
        </p:nvSpPr>
        <p:spPr>
          <a:xfrm>
            <a:off x="457200" y="915600"/>
            <a:ext cx="5709600" cy="3653400"/>
          </a:xfrm>
          <a:prstGeom prst="rect">
            <a:avLst/>
          </a:prstGeom>
          <a:noFill/>
          <a:ln>
            <a:noFill/>
          </a:ln>
        </p:spPr>
        <p:txBody>
          <a:bodyPr anchorCtr="0" anchor="t" bIns="91425" lIns="91425" spcFirstLastPara="1" rIns="91425" wrap="square" tIns="91425">
            <a:normAutofit/>
          </a:bodyPr>
          <a:lstStyle>
            <a:lvl1pPr indent="-317500" lvl="0" marL="457200">
              <a:lnSpc>
                <a:spcPct val="100000"/>
              </a:lnSpc>
              <a:spcBef>
                <a:spcPts val="0"/>
              </a:spcBef>
              <a:spcAft>
                <a:spcPts val="0"/>
              </a:spcAft>
              <a:buClr>
                <a:schemeClr val="dk2"/>
              </a:buClr>
              <a:buSzPts val="1400"/>
              <a:buFont typeface="Helvetica Neue"/>
              <a:buChar char="•"/>
              <a:defRPr>
                <a:solidFill>
                  <a:schemeClr val="dk2"/>
                </a:solidFill>
                <a:latin typeface="Helvetica Neue"/>
                <a:ea typeface="Helvetica Neue"/>
                <a:cs typeface="Helvetica Neue"/>
                <a:sym typeface="Helvetica Neue"/>
              </a:defRPr>
            </a:lvl1pPr>
            <a:lvl2pPr indent="-317500" lvl="1" marL="914400">
              <a:lnSpc>
                <a:spcPct val="100000"/>
              </a:lnSpc>
              <a:spcBef>
                <a:spcPts val="800"/>
              </a:spcBef>
              <a:spcAft>
                <a:spcPts val="0"/>
              </a:spcAft>
              <a:buClr>
                <a:schemeClr val="dk2"/>
              </a:buClr>
              <a:buSzPts val="1400"/>
              <a:buFont typeface="Helvetica Neue"/>
              <a:buChar char="•"/>
              <a:defRPr>
                <a:solidFill>
                  <a:schemeClr val="dk2"/>
                </a:solidFill>
                <a:latin typeface="Helvetica Neue"/>
                <a:ea typeface="Helvetica Neue"/>
                <a:cs typeface="Helvetica Neue"/>
                <a:sym typeface="Helvetica Neue"/>
              </a:defRPr>
            </a:lvl2pPr>
            <a:lvl3pPr indent="-317500" lvl="2" marL="1371600">
              <a:lnSpc>
                <a:spcPct val="100000"/>
              </a:lnSpc>
              <a:spcBef>
                <a:spcPts val="800"/>
              </a:spcBef>
              <a:spcAft>
                <a:spcPts val="0"/>
              </a:spcAft>
              <a:buClr>
                <a:schemeClr val="dk2"/>
              </a:buClr>
              <a:buSzPts val="1400"/>
              <a:buFont typeface="Helvetica Neue"/>
              <a:buChar char="•"/>
              <a:defRPr>
                <a:solidFill>
                  <a:schemeClr val="dk2"/>
                </a:solidFill>
                <a:latin typeface="Helvetica Neue"/>
                <a:ea typeface="Helvetica Neue"/>
                <a:cs typeface="Helvetica Neue"/>
                <a:sym typeface="Helvetica Neue"/>
              </a:defRPr>
            </a:lvl3pPr>
            <a:lvl4pPr indent="-317500" lvl="3" marL="1828800">
              <a:lnSpc>
                <a:spcPct val="100000"/>
              </a:lnSpc>
              <a:spcBef>
                <a:spcPts val="800"/>
              </a:spcBef>
              <a:spcAft>
                <a:spcPts val="0"/>
              </a:spcAft>
              <a:buClr>
                <a:schemeClr val="dk2"/>
              </a:buClr>
              <a:buSzPts val="1400"/>
              <a:buFont typeface="Helvetica Neue"/>
              <a:buChar char="•"/>
              <a:defRPr>
                <a:solidFill>
                  <a:schemeClr val="dk2"/>
                </a:solidFill>
                <a:latin typeface="Helvetica Neue"/>
                <a:ea typeface="Helvetica Neue"/>
                <a:cs typeface="Helvetica Neue"/>
                <a:sym typeface="Helvetica Neue"/>
              </a:defRPr>
            </a:lvl4pPr>
            <a:lvl5pPr indent="-317500" lvl="4" marL="2286000">
              <a:lnSpc>
                <a:spcPct val="100000"/>
              </a:lnSpc>
              <a:spcBef>
                <a:spcPts val="800"/>
              </a:spcBef>
              <a:spcAft>
                <a:spcPts val="0"/>
              </a:spcAft>
              <a:buClr>
                <a:schemeClr val="dk2"/>
              </a:buClr>
              <a:buSzPts val="1400"/>
              <a:buFont typeface="Helvetica Neue"/>
              <a:buChar char="•"/>
              <a:defRPr>
                <a:solidFill>
                  <a:schemeClr val="dk2"/>
                </a:solidFill>
                <a:latin typeface="Helvetica Neue"/>
                <a:ea typeface="Helvetica Neue"/>
                <a:cs typeface="Helvetica Neue"/>
                <a:sym typeface="Helvetica Neue"/>
              </a:defRPr>
            </a:lvl5pPr>
            <a:lvl6pPr indent="-317500" lvl="5" marL="2743200">
              <a:lnSpc>
                <a:spcPct val="100000"/>
              </a:lnSpc>
              <a:spcBef>
                <a:spcPts val="800"/>
              </a:spcBef>
              <a:spcAft>
                <a:spcPts val="0"/>
              </a:spcAft>
              <a:buClr>
                <a:schemeClr val="dk2"/>
              </a:buClr>
              <a:buSzPts val="1400"/>
              <a:buFont typeface="Helvetica Neue"/>
              <a:buChar char="•"/>
              <a:defRPr>
                <a:solidFill>
                  <a:schemeClr val="dk2"/>
                </a:solidFill>
                <a:latin typeface="Helvetica Neue"/>
                <a:ea typeface="Helvetica Neue"/>
                <a:cs typeface="Helvetica Neue"/>
                <a:sym typeface="Helvetica Neue"/>
              </a:defRPr>
            </a:lvl6pPr>
            <a:lvl7pPr indent="-317500" lvl="6" marL="3200400">
              <a:lnSpc>
                <a:spcPct val="100000"/>
              </a:lnSpc>
              <a:spcBef>
                <a:spcPts val="800"/>
              </a:spcBef>
              <a:spcAft>
                <a:spcPts val="0"/>
              </a:spcAft>
              <a:buClr>
                <a:schemeClr val="dk2"/>
              </a:buClr>
              <a:buSzPts val="1400"/>
              <a:buFont typeface="Helvetica Neue"/>
              <a:buChar char="•"/>
              <a:defRPr>
                <a:solidFill>
                  <a:schemeClr val="dk2"/>
                </a:solidFill>
                <a:latin typeface="Helvetica Neue"/>
                <a:ea typeface="Helvetica Neue"/>
                <a:cs typeface="Helvetica Neue"/>
                <a:sym typeface="Helvetica Neue"/>
              </a:defRPr>
            </a:lvl7pPr>
            <a:lvl8pPr indent="-317500" lvl="7" marL="3657600">
              <a:lnSpc>
                <a:spcPct val="100000"/>
              </a:lnSpc>
              <a:spcBef>
                <a:spcPts val="800"/>
              </a:spcBef>
              <a:spcAft>
                <a:spcPts val="0"/>
              </a:spcAft>
              <a:buClr>
                <a:schemeClr val="dk2"/>
              </a:buClr>
              <a:buSzPts val="1400"/>
              <a:buFont typeface="Helvetica Neue"/>
              <a:buChar char="•"/>
              <a:defRPr>
                <a:solidFill>
                  <a:schemeClr val="dk2"/>
                </a:solidFill>
                <a:latin typeface="Helvetica Neue"/>
                <a:ea typeface="Helvetica Neue"/>
                <a:cs typeface="Helvetica Neue"/>
                <a:sym typeface="Helvetica Neue"/>
              </a:defRPr>
            </a:lvl8pPr>
            <a:lvl9pPr indent="-317500" lvl="8" marL="4114800">
              <a:lnSpc>
                <a:spcPct val="100000"/>
              </a:lnSpc>
              <a:spcBef>
                <a:spcPts val="800"/>
              </a:spcBef>
              <a:spcAft>
                <a:spcPts val="800"/>
              </a:spcAft>
              <a:buClr>
                <a:schemeClr val="dk2"/>
              </a:buClr>
              <a:buSzPts val="1400"/>
              <a:buFont typeface="Helvetica Neue"/>
              <a:buChar char="•"/>
              <a:defRPr>
                <a:solidFill>
                  <a:schemeClr val="dk2"/>
                </a:solidFill>
                <a:latin typeface="Helvetica Neue"/>
                <a:ea typeface="Helvetica Neue"/>
                <a:cs typeface="Helvetica Neue"/>
                <a:sym typeface="Helvetica Neue"/>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288">
          <p15:clr>
            <a:srgbClr val="E46962"/>
          </p15:clr>
        </p15:guide>
        <p15:guide id="2" orient="horz" pos="577">
          <p15:clr>
            <a:srgbClr val="E46962"/>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46" name="Shape 146"/>
        <p:cNvGrpSpPr/>
        <p:nvPr/>
      </p:nvGrpSpPr>
      <p:grpSpPr>
        <a:xfrm>
          <a:off x="0" y="0"/>
          <a:ext cx="0" cy="0"/>
          <a:chOff x="0" y="0"/>
          <a:chExt cx="0" cy="0"/>
        </a:xfrm>
      </p:grpSpPr>
      <p:pic>
        <p:nvPicPr>
          <p:cNvPr id="147" name="Google Shape;147;p34"/>
          <p:cNvPicPr preferRelativeResize="0"/>
          <p:nvPr/>
        </p:nvPicPr>
        <p:blipFill>
          <a:blip r:embed="rId3">
            <a:alphaModFix/>
          </a:blip>
          <a:stretch>
            <a:fillRect/>
          </a:stretch>
        </p:blipFill>
        <p:spPr>
          <a:xfrm>
            <a:off x="990925" y="580650"/>
            <a:ext cx="1991100" cy="1991100"/>
          </a:xfrm>
          <a:prstGeom prst="ellipse">
            <a:avLst/>
          </a:prstGeom>
          <a:noFill/>
          <a:ln>
            <a:noFill/>
          </a:ln>
        </p:spPr>
      </p:pic>
      <p:sp>
        <p:nvSpPr>
          <p:cNvPr id="148" name="Google Shape;148;p34"/>
          <p:cNvSpPr/>
          <p:nvPr/>
        </p:nvSpPr>
        <p:spPr>
          <a:xfrm>
            <a:off x="719468" y="724034"/>
            <a:ext cx="1817100" cy="1817100"/>
          </a:xfrm>
          <a:prstGeom prst="ellipse">
            <a:avLst/>
          </a:prstGeom>
          <a:solidFill>
            <a:srgbClr val="FFD90F">
              <a:alpha val="2468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Helvetica Neue"/>
              <a:ea typeface="Helvetica Neue"/>
              <a:cs typeface="Helvetica Neue"/>
              <a:sym typeface="Helvetica Neue"/>
            </a:endParaRPr>
          </a:p>
        </p:txBody>
      </p:sp>
      <p:sp>
        <p:nvSpPr>
          <p:cNvPr descr="presentation_title" id="149" name="Google Shape;149;p34"/>
          <p:cNvSpPr txBox="1"/>
          <p:nvPr>
            <p:ph type="ctrTitle"/>
          </p:nvPr>
        </p:nvSpPr>
        <p:spPr>
          <a:xfrm>
            <a:off x="914400" y="1826950"/>
            <a:ext cx="5257800" cy="2342700"/>
          </a:xfrm>
          <a:prstGeom prst="rect">
            <a:avLst/>
          </a:prstGeom>
        </p:spPr>
        <p:txBody>
          <a:bodyPr anchorCtr="0" anchor="b" bIns="91425" lIns="0" spcFirstLastPara="1" rIns="91425" wrap="square" tIns="91425">
            <a:noAutofit/>
          </a:bodyPr>
          <a:lstStyle/>
          <a:p>
            <a:pPr indent="0" lvl="0" marL="0" rtl="0" algn="l">
              <a:spcBef>
                <a:spcPts val="0"/>
              </a:spcBef>
              <a:spcAft>
                <a:spcPts val="0"/>
              </a:spcAft>
              <a:buNone/>
            </a:pPr>
            <a:r>
              <a:rPr lang="en" sz="4100"/>
              <a:t>Ecommerce UX: Design Strategies and Best Practices</a:t>
            </a:r>
            <a:endParaRPr sz="4100"/>
          </a:p>
        </p:txBody>
      </p:sp>
      <p:sp>
        <p:nvSpPr>
          <p:cNvPr id="150" name="Google Shape;150;p34"/>
          <p:cNvSpPr/>
          <p:nvPr/>
        </p:nvSpPr>
        <p:spPr>
          <a:xfrm>
            <a:off x="1289700" y="524125"/>
            <a:ext cx="391645" cy="391645"/>
          </a:xfrm>
          <a:custGeom>
            <a:rect b="b" l="l" r="r" t="t"/>
            <a:pathLst>
              <a:path extrusionOk="0" h="201879" w="201879">
                <a:moveTo>
                  <a:pt x="43202" y="18169"/>
                </a:moveTo>
                <a:cubicBezTo>
                  <a:pt x="35934" y="23014"/>
                  <a:pt x="29474" y="29071"/>
                  <a:pt x="23822" y="35934"/>
                </a:cubicBezTo>
                <a:cubicBezTo>
                  <a:pt x="46836" y="33916"/>
                  <a:pt x="76310" y="37146"/>
                  <a:pt x="110629" y="54507"/>
                </a:cubicBezTo>
                <a:cubicBezTo>
                  <a:pt x="146968" y="72676"/>
                  <a:pt x="176442" y="73080"/>
                  <a:pt x="196630" y="69446"/>
                </a:cubicBezTo>
                <a:cubicBezTo>
                  <a:pt x="195015" y="63794"/>
                  <a:pt x="192592" y="58141"/>
                  <a:pt x="189766" y="53296"/>
                </a:cubicBezTo>
                <a:cubicBezTo>
                  <a:pt x="166348" y="55718"/>
                  <a:pt x="136470" y="52488"/>
                  <a:pt x="101343" y="34723"/>
                </a:cubicBezTo>
                <a:cubicBezTo>
                  <a:pt x="79136" y="23822"/>
                  <a:pt x="59756" y="18977"/>
                  <a:pt x="43202" y="18169"/>
                </a:cubicBezTo>
                <a:close/>
                <a:moveTo>
                  <a:pt x="176038" y="33512"/>
                </a:moveTo>
                <a:cubicBezTo>
                  <a:pt x="157869" y="12920"/>
                  <a:pt x="130817" y="0"/>
                  <a:pt x="100939" y="0"/>
                </a:cubicBezTo>
                <a:cubicBezTo>
                  <a:pt x="92057" y="0"/>
                  <a:pt x="83578" y="1211"/>
                  <a:pt x="75503" y="3230"/>
                </a:cubicBezTo>
                <a:cubicBezTo>
                  <a:pt x="86404" y="6056"/>
                  <a:pt x="98113" y="10498"/>
                  <a:pt x="110629" y="16958"/>
                </a:cubicBezTo>
                <a:cubicBezTo>
                  <a:pt x="136066" y="29474"/>
                  <a:pt x="158273" y="33512"/>
                  <a:pt x="176038" y="33512"/>
                </a:cubicBezTo>
                <a:close/>
                <a:moveTo>
                  <a:pt x="201071" y="88827"/>
                </a:moveTo>
                <a:cubicBezTo>
                  <a:pt x="176442" y="93672"/>
                  <a:pt x="142526" y="92864"/>
                  <a:pt x="101343" y="72273"/>
                </a:cubicBezTo>
                <a:cubicBezTo>
                  <a:pt x="63390" y="53296"/>
                  <a:pt x="32704" y="53700"/>
                  <a:pt x="12113" y="58141"/>
                </a:cubicBezTo>
                <a:cubicBezTo>
                  <a:pt x="11305" y="58141"/>
                  <a:pt x="10094" y="58545"/>
                  <a:pt x="9286" y="58949"/>
                </a:cubicBezTo>
                <a:cubicBezTo>
                  <a:pt x="6460" y="64601"/>
                  <a:pt x="4441" y="70658"/>
                  <a:pt x="2826" y="77118"/>
                </a:cubicBezTo>
                <a:cubicBezTo>
                  <a:pt x="4441" y="76714"/>
                  <a:pt x="6056" y="76310"/>
                  <a:pt x="8075" y="75906"/>
                </a:cubicBezTo>
                <a:cubicBezTo>
                  <a:pt x="32704" y="70254"/>
                  <a:pt x="67831" y="70658"/>
                  <a:pt x="110629" y="92057"/>
                </a:cubicBezTo>
                <a:cubicBezTo>
                  <a:pt x="148583" y="111033"/>
                  <a:pt x="179268" y="110629"/>
                  <a:pt x="199860" y="106188"/>
                </a:cubicBezTo>
                <a:cubicBezTo>
                  <a:pt x="200264" y="106188"/>
                  <a:pt x="201071" y="105784"/>
                  <a:pt x="201879" y="105784"/>
                </a:cubicBezTo>
                <a:cubicBezTo>
                  <a:pt x="201879" y="104169"/>
                  <a:pt x="201879" y="102554"/>
                  <a:pt x="201879" y="100939"/>
                </a:cubicBezTo>
                <a:cubicBezTo>
                  <a:pt x="201879" y="96902"/>
                  <a:pt x="201475" y="92864"/>
                  <a:pt x="201071" y="88827"/>
                </a:cubicBezTo>
                <a:close/>
                <a:moveTo>
                  <a:pt x="198649" y="127184"/>
                </a:moveTo>
                <a:cubicBezTo>
                  <a:pt x="174019" y="131221"/>
                  <a:pt x="140911" y="129606"/>
                  <a:pt x="101343" y="109822"/>
                </a:cubicBezTo>
                <a:cubicBezTo>
                  <a:pt x="63390" y="90845"/>
                  <a:pt x="32704" y="91249"/>
                  <a:pt x="12113" y="95690"/>
                </a:cubicBezTo>
                <a:cubicBezTo>
                  <a:pt x="7671" y="96498"/>
                  <a:pt x="3634" y="97709"/>
                  <a:pt x="0" y="99324"/>
                </a:cubicBezTo>
                <a:cubicBezTo>
                  <a:pt x="0" y="99728"/>
                  <a:pt x="0" y="100536"/>
                  <a:pt x="0" y="100939"/>
                </a:cubicBezTo>
                <a:cubicBezTo>
                  <a:pt x="0" y="156658"/>
                  <a:pt x="45221" y="201879"/>
                  <a:pt x="100939" y="201879"/>
                </a:cubicBezTo>
                <a:cubicBezTo>
                  <a:pt x="147775" y="201879"/>
                  <a:pt x="186940" y="169982"/>
                  <a:pt x="198649" y="12718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descr="date" id="151" name="Google Shape;151;p34"/>
          <p:cNvSpPr/>
          <p:nvPr/>
        </p:nvSpPr>
        <p:spPr>
          <a:xfrm>
            <a:off x="914400" y="4236500"/>
            <a:ext cx="2286000" cy="391500"/>
          </a:xfrm>
          <a:prstGeom prst="roundRect">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dk2"/>
                </a:solidFill>
                <a:latin typeface="Helvetica Neue"/>
                <a:ea typeface="Helvetica Neue"/>
                <a:cs typeface="Helvetica Neue"/>
                <a:sym typeface="Helvetica Neue"/>
              </a:rPr>
              <a:t>me@adityaputra.com</a:t>
            </a:r>
            <a:endParaRPr sz="1200">
              <a:solidFill>
                <a:schemeClr val="dk2"/>
              </a:solidFill>
              <a:latin typeface="Helvetica Neue"/>
              <a:ea typeface="Helvetica Neue"/>
              <a:cs typeface="Helvetica Neue"/>
              <a:sym typeface="Helvetica Neue"/>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48" name="Shape 248"/>
        <p:cNvGrpSpPr/>
        <p:nvPr/>
      </p:nvGrpSpPr>
      <p:grpSpPr>
        <a:xfrm>
          <a:off x="0" y="0"/>
          <a:ext cx="0" cy="0"/>
          <a:chOff x="0" y="0"/>
          <a:chExt cx="0" cy="0"/>
        </a:xfrm>
      </p:grpSpPr>
      <p:sp>
        <p:nvSpPr>
          <p:cNvPr descr="detail_0" id="249" name="Google Shape;249;p43"/>
          <p:cNvSpPr txBox="1"/>
          <p:nvPr>
            <p:ph idx="1" type="subTitle"/>
          </p:nvPr>
        </p:nvSpPr>
        <p:spPr>
          <a:xfrm>
            <a:off x="457200" y="3770400"/>
            <a:ext cx="5603400" cy="7698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700">
                <a:solidFill>
                  <a:schemeClr val="dk2"/>
                </a:solidFill>
                <a:latin typeface="Helvetica Neue"/>
                <a:ea typeface="Helvetica Neue"/>
                <a:cs typeface="Helvetica Neue"/>
                <a:sym typeface="Helvetica Neue"/>
              </a:rPr>
              <a:t>Ecommerce UX encompasses the overall experience users have on your online store. Key areas include loading times, navigation menus, accessibility, mobile friendliness, &amp; effective copy. Best practices involve prioritizing function, building intuitive sales funnels, capturing user attention, &amp; ensuring seamless mobile experiences. Use tools like session replays &amp; heat maps to diagnose &amp; fix issues. Next steps: audit your current UX, implement best practices, &amp; continuously test &amp; iterate to optimize the user experience.</a:t>
            </a:r>
            <a:endParaRPr sz="700">
              <a:solidFill>
                <a:schemeClr val="dk2"/>
              </a:solidFill>
              <a:latin typeface="Helvetica Neue"/>
              <a:ea typeface="Helvetica Neue"/>
              <a:cs typeface="Helvetica Neue"/>
              <a:sym typeface="Helvetica Neue"/>
            </a:endParaRPr>
          </a:p>
        </p:txBody>
      </p:sp>
      <p:sp>
        <p:nvSpPr>
          <p:cNvPr descr="statement_0" id="250" name="Google Shape;250;p43"/>
          <p:cNvSpPr txBox="1"/>
          <p:nvPr/>
        </p:nvSpPr>
        <p:spPr>
          <a:xfrm>
            <a:off x="457200" y="1373100"/>
            <a:ext cx="5025000" cy="2397300"/>
          </a:xfrm>
          <a:prstGeom prst="rect">
            <a:avLst/>
          </a:prstGeom>
          <a:noFill/>
          <a:ln>
            <a:noFill/>
          </a:ln>
        </p:spPr>
        <p:txBody>
          <a:bodyPr anchorCtr="0" anchor="t" bIns="91425" lIns="91425" spcFirstLastPara="1" rIns="91425" wrap="square" tIns="91425">
            <a:noAutofit/>
          </a:bodyPr>
          <a:lstStyle/>
          <a:p>
            <a:pPr indent="0" lvl="0" marL="0" rtl="0" algn="l">
              <a:lnSpc>
                <a:spcPct val="75000"/>
              </a:lnSpc>
              <a:spcBef>
                <a:spcPts val="0"/>
              </a:spcBef>
              <a:spcAft>
                <a:spcPts val="0"/>
              </a:spcAft>
              <a:buNone/>
            </a:pPr>
            <a:r>
              <a:rPr b="1" lang="en" sz="3700">
                <a:solidFill>
                  <a:schemeClr val="dk2"/>
                </a:solidFill>
                <a:latin typeface="Helvetica Neue"/>
                <a:ea typeface="Helvetica Neue"/>
                <a:cs typeface="Helvetica Neue"/>
                <a:sym typeface="Helvetica Neue"/>
              </a:rPr>
              <a:t>Improving Ecommerce UX is key to boosting engagement and sales.</a:t>
            </a:r>
            <a:endParaRPr b="1" sz="3700">
              <a:solidFill>
                <a:schemeClr val="dk2"/>
              </a:solidFill>
              <a:latin typeface="Helvetica Neue"/>
              <a:ea typeface="Helvetica Neue"/>
              <a:cs typeface="Helvetica Neue"/>
              <a:sym typeface="Helvetica Neue"/>
            </a:endParaRPr>
          </a:p>
        </p:txBody>
      </p:sp>
      <p:sp>
        <p:nvSpPr>
          <p:cNvPr descr="chapter" id="251" name="Google Shape;251;p43"/>
          <p:cNvSpPr/>
          <p:nvPr/>
        </p:nvSpPr>
        <p:spPr>
          <a:xfrm>
            <a:off x="457200" y="400625"/>
            <a:ext cx="2286000" cy="217200"/>
          </a:xfrm>
          <a:prstGeom prst="roundRect">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800">
                <a:solidFill>
                  <a:schemeClr val="dk2"/>
                </a:solidFill>
                <a:latin typeface="Helvetica Neue"/>
                <a:ea typeface="Helvetica Neue"/>
                <a:cs typeface="Helvetica Neue"/>
                <a:sym typeface="Helvetica Neue"/>
              </a:rPr>
              <a:t>Conclusion</a:t>
            </a:r>
            <a:endParaRPr>
              <a:solidFill>
                <a:schemeClr val="dk2"/>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55" name="Shape 255"/>
        <p:cNvGrpSpPr/>
        <p:nvPr/>
      </p:nvGrpSpPr>
      <p:grpSpPr>
        <a:xfrm>
          <a:off x="0" y="0"/>
          <a:ext cx="0" cy="0"/>
          <a:chOff x="0" y="0"/>
          <a:chExt cx="0" cy="0"/>
        </a:xfrm>
      </p:grpSpPr>
      <p:pic>
        <p:nvPicPr>
          <p:cNvPr id="256" name="Google Shape;256;p44"/>
          <p:cNvPicPr preferRelativeResize="0"/>
          <p:nvPr/>
        </p:nvPicPr>
        <p:blipFill rotWithShape="1">
          <a:blip r:embed="rId3">
            <a:alphaModFix/>
          </a:blip>
          <a:srcRect b="0" l="0" r="11111" t="0"/>
          <a:stretch/>
        </p:blipFill>
        <p:spPr>
          <a:xfrm>
            <a:off x="0" y="0"/>
            <a:ext cx="9144003" cy="5143501"/>
          </a:xfrm>
          <a:prstGeom prst="rect">
            <a:avLst/>
          </a:prstGeom>
          <a:noFill/>
          <a:ln>
            <a:noFill/>
          </a:ln>
        </p:spPr>
      </p:pic>
      <p:sp>
        <p:nvSpPr>
          <p:cNvPr id="257" name="Google Shape;257;p44"/>
          <p:cNvSpPr/>
          <p:nvPr/>
        </p:nvSpPr>
        <p:spPr>
          <a:xfrm>
            <a:off x="457200" y="3979500"/>
            <a:ext cx="2742900" cy="796200"/>
          </a:xfrm>
          <a:prstGeom prst="roundRect">
            <a:avLst>
              <a:gd fmla="val 50000" name="adj"/>
            </a:avLst>
          </a:prstGeom>
          <a:noFill/>
          <a:ln cap="flat" cmpd="sng" w="9525">
            <a:solidFill>
              <a:schemeClr val="dk2"/>
            </a:solidFill>
            <a:prstDash val="solid"/>
            <a:round/>
            <a:headEnd len="sm" w="sm" type="none"/>
            <a:tailEnd len="sm" w="sm" type="none"/>
          </a:ln>
        </p:spPr>
        <p:txBody>
          <a:bodyPr anchorCtr="0" anchor="ctr" bIns="91425" lIns="182875" spcFirstLastPara="1" rIns="182875" wrap="square" tIns="91425">
            <a:noAutofit/>
          </a:bodyPr>
          <a:lstStyle/>
          <a:p>
            <a:pPr indent="0" lvl="0" marL="0" rtl="0" algn="ctr">
              <a:spcBef>
                <a:spcPts val="0"/>
              </a:spcBef>
              <a:spcAft>
                <a:spcPts val="0"/>
              </a:spcAft>
              <a:buNone/>
            </a:pPr>
            <a:r>
              <a:rPr b="1" lang="en" sz="3200">
                <a:solidFill>
                  <a:schemeClr val="dk2"/>
                </a:solidFill>
                <a:latin typeface="Helvetica Neue"/>
                <a:ea typeface="Helvetica Neue"/>
                <a:cs typeface="Helvetica Neue"/>
                <a:sym typeface="Helvetica Neue"/>
              </a:rPr>
              <a:t>Demo</a:t>
            </a:r>
            <a:endParaRPr sz="3200">
              <a:solidFill>
                <a:schemeClr val="dk2"/>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61" name="Shape 261"/>
        <p:cNvGrpSpPr/>
        <p:nvPr/>
      </p:nvGrpSpPr>
      <p:grpSpPr>
        <a:xfrm>
          <a:off x="0" y="0"/>
          <a:ext cx="0" cy="0"/>
          <a:chOff x="0" y="0"/>
          <a:chExt cx="0" cy="0"/>
        </a:xfrm>
      </p:grpSpPr>
      <p:pic>
        <p:nvPicPr>
          <p:cNvPr id="262" name="Google Shape;262;p45"/>
          <p:cNvPicPr preferRelativeResize="0"/>
          <p:nvPr/>
        </p:nvPicPr>
        <p:blipFill rotWithShape="1">
          <a:blip r:embed="rId3">
            <a:alphaModFix/>
          </a:blip>
          <a:srcRect b="0" l="0" r="11111" t="0"/>
          <a:stretch/>
        </p:blipFill>
        <p:spPr>
          <a:xfrm>
            <a:off x="0" y="0"/>
            <a:ext cx="9144003" cy="5143501"/>
          </a:xfrm>
          <a:prstGeom prst="rect">
            <a:avLst/>
          </a:prstGeom>
          <a:noFill/>
          <a:ln>
            <a:noFill/>
          </a:ln>
        </p:spPr>
      </p:pic>
      <p:sp>
        <p:nvSpPr>
          <p:cNvPr id="263" name="Google Shape;263;p45"/>
          <p:cNvSpPr/>
          <p:nvPr/>
        </p:nvSpPr>
        <p:spPr>
          <a:xfrm>
            <a:off x="457200" y="3979500"/>
            <a:ext cx="2742900" cy="796200"/>
          </a:xfrm>
          <a:prstGeom prst="roundRect">
            <a:avLst>
              <a:gd fmla="val 50000" name="adj"/>
            </a:avLst>
          </a:prstGeom>
          <a:noFill/>
          <a:ln cap="flat" cmpd="sng" w="9525">
            <a:solidFill>
              <a:schemeClr val="dk2"/>
            </a:solidFill>
            <a:prstDash val="solid"/>
            <a:round/>
            <a:headEnd len="sm" w="sm" type="none"/>
            <a:tailEnd len="sm" w="sm" type="none"/>
          </a:ln>
        </p:spPr>
        <p:txBody>
          <a:bodyPr anchorCtr="0" anchor="ctr" bIns="91425" lIns="182875" spcFirstLastPara="1" rIns="182875" wrap="square" tIns="91425">
            <a:noAutofit/>
          </a:bodyPr>
          <a:lstStyle/>
          <a:p>
            <a:pPr indent="0" lvl="0" marL="0" rtl="0" algn="ctr">
              <a:spcBef>
                <a:spcPts val="0"/>
              </a:spcBef>
              <a:spcAft>
                <a:spcPts val="0"/>
              </a:spcAft>
              <a:buNone/>
            </a:pPr>
            <a:r>
              <a:rPr b="1" lang="en" sz="3200">
                <a:solidFill>
                  <a:schemeClr val="dk2"/>
                </a:solidFill>
                <a:latin typeface="Helvetica Neue"/>
                <a:ea typeface="Helvetica Neue"/>
                <a:cs typeface="Helvetica Neue"/>
                <a:sym typeface="Helvetica Neue"/>
              </a:rPr>
              <a:t>Thank you.</a:t>
            </a:r>
            <a:endParaRPr sz="3200">
              <a:solidFill>
                <a:schemeClr val="dk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55" name="Shape 155"/>
        <p:cNvGrpSpPr/>
        <p:nvPr/>
      </p:nvGrpSpPr>
      <p:grpSpPr>
        <a:xfrm>
          <a:off x="0" y="0"/>
          <a:ext cx="0" cy="0"/>
          <a:chOff x="0" y="0"/>
          <a:chExt cx="0" cy="0"/>
        </a:xfrm>
      </p:grpSpPr>
      <p:sp>
        <p:nvSpPr>
          <p:cNvPr descr="agenda_0" id="156" name="Google Shape;156;p35"/>
          <p:cNvSpPr txBox="1"/>
          <p:nvPr/>
        </p:nvSpPr>
        <p:spPr>
          <a:xfrm>
            <a:off x="457200" y="915600"/>
            <a:ext cx="3902400" cy="3662400"/>
          </a:xfrm>
          <a:prstGeom prst="rect">
            <a:avLst/>
          </a:prstGeom>
          <a:noFill/>
          <a:ln>
            <a:noFill/>
          </a:ln>
        </p:spPr>
        <p:txBody>
          <a:bodyPr anchorCtr="0" anchor="b" bIns="0" lIns="0" spcFirstLastPara="1" rIns="91425" wrap="square" tIns="91425">
            <a:noAutofit/>
          </a:bodyPr>
          <a:lstStyle/>
          <a:p>
            <a:pPr indent="0" lvl="0" marL="0" rtl="0" algn="l">
              <a:lnSpc>
                <a:spcPct val="150000"/>
              </a:lnSpc>
              <a:spcBef>
                <a:spcPts val="0"/>
              </a:spcBef>
              <a:spcAft>
                <a:spcPts val="0"/>
              </a:spcAft>
              <a:buNone/>
            </a:pPr>
            <a:r>
              <a:rPr lang="en" sz="1500">
                <a:solidFill>
                  <a:schemeClr val="dk2"/>
                </a:solidFill>
                <a:latin typeface="Helvetica Neue"/>
                <a:ea typeface="Helvetica Neue"/>
                <a:cs typeface="Helvetica Neue"/>
                <a:sym typeface="Helvetica Neue"/>
              </a:rPr>
              <a:t>Ecommerce UX FAQ</a:t>
            </a:r>
            <a:endParaRPr sz="1500">
              <a:solidFill>
                <a:schemeClr val="dk2"/>
              </a:solidFill>
              <a:latin typeface="Helvetica Neue"/>
              <a:ea typeface="Helvetica Neue"/>
              <a:cs typeface="Helvetica Neue"/>
              <a:sym typeface="Helvetica Neue"/>
            </a:endParaRPr>
          </a:p>
          <a:p>
            <a:pPr indent="0" lvl="0" marL="0" rtl="0" algn="l">
              <a:lnSpc>
                <a:spcPct val="150000"/>
              </a:lnSpc>
              <a:spcBef>
                <a:spcPts val="0"/>
              </a:spcBef>
              <a:spcAft>
                <a:spcPts val="0"/>
              </a:spcAft>
              <a:buNone/>
            </a:pPr>
            <a:r>
              <a:rPr lang="en" sz="1500">
                <a:solidFill>
                  <a:schemeClr val="dk2"/>
                </a:solidFill>
                <a:latin typeface="Helvetica Neue"/>
                <a:ea typeface="Helvetica Neue"/>
                <a:cs typeface="Helvetica Neue"/>
                <a:sym typeface="Helvetica Neue"/>
              </a:rPr>
              <a:t>Introduction to Ecommerce UX</a:t>
            </a:r>
            <a:endParaRPr sz="1500">
              <a:solidFill>
                <a:schemeClr val="dk2"/>
              </a:solidFill>
              <a:latin typeface="Helvetica Neue"/>
              <a:ea typeface="Helvetica Neue"/>
              <a:cs typeface="Helvetica Neue"/>
              <a:sym typeface="Helvetica Neue"/>
            </a:endParaRPr>
          </a:p>
          <a:p>
            <a:pPr indent="0" lvl="0" marL="0" rtl="0" algn="l">
              <a:lnSpc>
                <a:spcPct val="150000"/>
              </a:lnSpc>
              <a:spcBef>
                <a:spcPts val="0"/>
              </a:spcBef>
              <a:spcAft>
                <a:spcPts val="0"/>
              </a:spcAft>
              <a:buNone/>
            </a:pPr>
            <a:r>
              <a:rPr lang="en" sz="1500">
                <a:solidFill>
                  <a:schemeClr val="dk2"/>
                </a:solidFill>
                <a:latin typeface="Helvetica Neue"/>
                <a:ea typeface="Helvetica Neue"/>
                <a:cs typeface="Helvetica Neue"/>
                <a:sym typeface="Helvetica Neue"/>
              </a:rPr>
              <a:t>Key Areas of Ecommerce UX</a:t>
            </a:r>
            <a:endParaRPr sz="1500">
              <a:solidFill>
                <a:schemeClr val="dk2"/>
              </a:solidFill>
              <a:latin typeface="Helvetica Neue"/>
              <a:ea typeface="Helvetica Neue"/>
              <a:cs typeface="Helvetica Neue"/>
              <a:sym typeface="Helvetica Neue"/>
            </a:endParaRPr>
          </a:p>
          <a:p>
            <a:pPr indent="0" lvl="0" marL="0" rtl="0" algn="l">
              <a:lnSpc>
                <a:spcPct val="150000"/>
              </a:lnSpc>
              <a:spcBef>
                <a:spcPts val="0"/>
              </a:spcBef>
              <a:spcAft>
                <a:spcPts val="0"/>
              </a:spcAft>
              <a:buNone/>
            </a:pPr>
            <a:r>
              <a:rPr lang="en" sz="1500">
                <a:solidFill>
                  <a:schemeClr val="dk2"/>
                </a:solidFill>
                <a:latin typeface="Helvetica Neue"/>
                <a:ea typeface="Helvetica Neue"/>
                <a:cs typeface="Helvetica Neue"/>
                <a:sym typeface="Helvetica Neue"/>
              </a:rPr>
              <a:t>Best Practices for Ecommerce UX</a:t>
            </a:r>
            <a:endParaRPr sz="1500">
              <a:solidFill>
                <a:schemeClr val="dk2"/>
              </a:solidFill>
              <a:latin typeface="Helvetica Neue"/>
              <a:ea typeface="Helvetica Neue"/>
              <a:cs typeface="Helvetica Neue"/>
              <a:sym typeface="Helvetica Neue"/>
            </a:endParaRPr>
          </a:p>
          <a:p>
            <a:pPr indent="0" lvl="0" marL="0" rtl="0" algn="l">
              <a:lnSpc>
                <a:spcPct val="150000"/>
              </a:lnSpc>
              <a:spcBef>
                <a:spcPts val="0"/>
              </a:spcBef>
              <a:spcAft>
                <a:spcPts val="0"/>
              </a:spcAft>
              <a:buNone/>
            </a:pPr>
            <a:r>
              <a:rPr lang="en" sz="1500">
                <a:solidFill>
                  <a:schemeClr val="dk2"/>
                </a:solidFill>
                <a:latin typeface="Helvetica Neue"/>
                <a:ea typeface="Helvetica Neue"/>
                <a:cs typeface="Helvetica Neue"/>
                <a:sym typeface="Helvetica Neue"/>
              </a:rPr>
              <a:t>Common Ecommerce UX Mistakes</a:t>
            </a:r>
            <a:endParaRPr sz="1500">
              <a:solidFill>
                <a:schemeClr val="dk2"/>
              </a:solidFill>
              <a:latin typeface="Helvetica Neue"/>
              <a:ea typeface="Helvetica Neue"/>
              <a:cs typeface="Helvetica Neue"/>
              <a:sym typeface="Helvetica Neue"/>
            </a:endParaRPr>
          </a:p>
          <a:p>
            <a:pPr indent="0" lvl="0" marL="0" rtl="0" algn="l">
              <a:lnSpc>
                <a:spcPct val="150000"/>
              </a:lnSpc>
              <a:spcBef>
                <a:spcPts val="0"/>
              </a:spcBef>
              <a:spcAft>
                <a:spcPts val="0"/>
              </a:spcAft>
              <a:buNone/>
            </a:pPr>
            <a:r>
              <a:rPr lang="en" sz="1500">
                <a:solidFill>
                  <a:schemeClr val="dk2"/>
                </a:solidFill>
                <a:latin typeface="Helvetica Neue"/>
                <a:ea typeface="Helvetica Neue"/>
                <a:cs typeface="Helvetica Neue"/>
                <a:sym typeface="Helvetica Neue"/>
              </a:rPr>
              <a:t>Finding and Fixing UX Issues</a:t>
            </a:r>
            <a:endParaRPr sz="1500">
              <a:solidFill>
                <a:schemeClr val="dk2"/>
              </a:solidFill>
              <a:latin typeface="Helvetica Neue"/>
              <a:ea typeface="Helvetica Neue"/>
              <a:cs typeface="Helvetica Neue"/>
              <a:sym typeface="Helvetica Neue"/>
            </a:endParaRPr>
          </a:p>
          <a:p>
            <a:pPr indent="0" lvl="0" marL="0" rtl="0" algn="l">
              <a:lnSpc>
                <a:spcPct val="150000"/>
              </a:lnSpc>
              <a:spcBef>
                <a:spcPts val="0"/>
              </a:spcBef>
              <a:spcAft>
                <a:spcPts val="0"/>
              </a:spcAft>
              <a:buNone/>
            </a:pPr>
            <a:r>
              <a:rPr lang="en" sz="1500">
                <a:solidFill>
                  <a:schemeClr val="dk2"/>
                </a:solidFill>
                <a:latin typeface="Helvetica Neue"/>
                <a:ea typeface="Helvetica Neue"/>
                <a:cs typeface="Helvetica Neue"/>
                <a:sym typeface="Helvetica Neue"/>
              </a:rPr>
              <a:t>Case Study: Successful Ecommerce UX</a:t>
            </a:r>
            <a:endParaRPr sz="1500">
              <a:solidFill>
                <a:schemeClr val="dk2"/>
              </a:solidFill>
              <a:latin typeface="Helvetica Neue"/>
              <a:ea typeface="Helvetica Neue"/>
              <a:cs typeface="Helvetica Neue"/>
              <a:sym typeface="Helvetica Neue"/>
            </a:endParaRPr>
          </a:p>
          <a:p>
            <a:pPr indent="0" lvl="0" marL="0" rtl="0" algn="l">
              <a:lnSpc>
                <a:spcPct val="150000"/>
              </a:lnSpc>
              <a:spcBef>
                <a:spcPts val="0"/>
              </a:spcBef>
              <a:spcAft>
                <a:spcPts val="0"/>
              </a:spcAft>
              <a:buNone/>
            </a:pPr>
            <a:r>
              <a:rPr lang="en" sz="1500">
                <a:solidFill>
                  <a:schemeClr val="dk2"/>
                </a:solidFill>
                <a:latin typeface="Helvetica Neue"/>
                <a:ea typeface="Helvetica Neue"/>
                <a:cs typeface="Helvetica Neue"/>
                <a:sym typeface="Helvetica Neue"/>
              </a:rPr>
              <a:t>Conclusion and Next Steps</a:t>
            </a:r>
            <a:endParaRPr sz="1500">
              <a:solidFill>
                <a:schemeClr val="dk2"/>
              </a:solidFill>
              <a:latin typeface="Helvetica Neue"/>
              <a:ea typeface="Helvetica Neue"/>
              <a:cs typeface="Helvetica Neue"/>
              <a:sym typeface="Helvetica Neue"/>
            </a:endParaRPr>
          </a:p>
        </p:txBody>
      </p:sp>
      <p:sp>
        <p:nvSpPr>
          <p:cNvPr id="157" name="Google Shape;157;p35"/>
          <p:cNvSpPr/>
          <p:nvPr/>
        </p:nvSpPr>
        <p:spPr>
          <a:xfrm>
            <a:off x="457200" y="381550"/>
            <a:ext cx="2286000" cy="217200"/>
          </a:xfrm>
          <a:prstGeom prst="roundRect">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800">
                <a:solidFill>
                  <a:schemeClr val="dk2"/>
                </a:solidFill>
                <a:latin typeface="Helvetica Neue"/>
                <a:ea typeface="Helvetica Neue"/>
                <a:cs typeface="Helvetica Neue"/>
                <a:sym typeface="Helvetica Neue"/>
              </a:rPr>
              <a:t>Agenda</a:t>
            </a:r>
            <a:endParaRPr>
              <a:solidFill>
                <a:schemeClr val="dk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descr="title" id="162" name="Google Shape;162;p36"/>
          <p:cNvSpPr txBox="1"/>
          <p:nvPr>
            <p:ph type="title"/>
          </p:nvPr>
        </p:nvSpPr>
        <p:spPr>
          <a:xfrm>
            <a:off x="457200" y="617825"/>
            <a:ext cx="7782900" cy="461400"/>
          </a:xfrm>
          <a:prstGeom prst="rect">
            <a:avLst/>
          </a:prstGeom>
        </p:spPr>
        <p:txBody>
          <a:bodyPr anchorCtr="0" anchor="b" bIns="91425" lIns="0" spcFirstLastPara="1" rIns="0" wrap="square" tIns="91425">
            <a:noAutofit/>
          </a:bodyPr>
          <a:lstStyle/>
          <a:p>
            <a:pPr indent="0" lvl="0" marL="0" rtl="0" algn="l">
              <a:spcBef>
                <a:spcPts val="0"/>
              </a:spcBef>
              <a:spcAft>
                <a:spcPts val="0"/>
              </a:spcAft>
              <a:buNone/>
            </a:pPr>
            <a:r>
              <a:rPr lang="en" sz="1800"/>
              <a:t>Ecommerce UX FAQ</a:t>
            </a:r>
            <a:endParaRPr sz="1800">
              <a:solidFill>
                <a:schemeClr val="dk1"/>
              </a:solidFill>
            </a:endParaRPr>
          </a:p>
        </p:txBody>
      </p:sp>
      <p:sp>
        <p:nvSpPr>
          <p:cNvPr descr="header_0" id="163" name="Google Shape;163;p36"/>
          <p:cNvSpPr txBox="1"/>
          <p:nvPr>
            <p:ph idx="1" type="subTitle"/>
          </p:nvPr>
        </p:nvSpPr>
        <p:spPr>
          <a:xfrm>
            <a:off x="457200" y="1343775"/>
            <a:ext cx="2477100" cy="505200"/>
          </a:xfrm>
          <a:prstGeom prst="rect">
            <a:avLst/>
          </a:prstGeom>
        </p:spPr>
        <p:txBody>
          <a:bodyPr anchorCtr="0" anchor="b" bIns="0" lIns="91425" spcFirstLastPara="1" rIns="91425" wrap="square" tIns="91425">
            <a:noAutofit/>
          </a:bodyPr>
          <a:lstStyle/>
          <a:p>
            <a:pPr indent="0" lvl="0" marL="0" rtl="0" algn="l">
              <a:spcBef>
                <a:spcPts val="0"/>
              </a:spcBef>
              <a:spcAft>
                <a:spcPts val="0"/>
              </a:spcAft>
              <a:buNone/>
            </a:pPr>
            <a:r>
              <a:rPr b="1" lang="en" sz="1200"/>
              <a:t>What is Ecommerce UX?</a:t>
            </a:r>
            <a:endParaRPr b="1" sz="1200"/>
          </a:p>
        </p:txBody>
      </p:sp>
      <p:sp>
        <p:nvSpPr>
          <p:cNvPr descr="header_1" id="164" name="Google Shape;164;p36"/>
          <p:cNvSpPr txBox="1"/>
          <p:nvPr>
            <p:ph idx="4294967295" type="subTitle"/>
          </p:nvPr>
        </p:nvSpPr>
        <p:spPr>
          <a:xfrm>
            <a:off x="3313561" y="1343775"/>
            <a:ext cx="2477100" cy="505200"/>
          </a:xfrm>
          <a:prstGeom prst="rect">
            <a:avLst/>
          </a:prstGeom>
        </p:spPr>
        <p:txBody>
          <a:bodyPr anchorCtr="0" anchor="b" bIns="0" lIns="91425" spcFirstLastPara="1" rIns="91425" wrap="square" tIns="91425">
            <a:noAutofit/>
          </a:bodyPr>
          <a:lstStyle/>
          <a:p>
            <a:pPr indent="0" lvl="0" marL="0" rtl="0" algn="l">
              <a:spcBef>
                <a:spcPts val="0"/>
              </a:spcBef>
              <a:spcAft>
                <a:spcPts val="800"/>
              </a:spcAft>
              <a:buNone/>
            </a:pPr>
            <a:r>
              <a:rPr b="1" lang="en" sz="1200"/>
              <a:t>Why is Ecommerce UX Important?</a:t>
            </a:r>
            <a:endParaRPr b="1" sz="1200"/>
          </a:p>
        </p:txBody>
      </p:sp>
      <p:sp>
        <p:nvSpPr>
          <p:cNvPr descr="header_2" id="165" name="Google Shape;165;p36"/>
          <p:cNvSpPr txBox="1"/>
          <p:nvPr>
            <p:ph idx="4294967295" type="subTitle"/>
          </p:nvPr>
        </p:nvSpPr>
        <p:spPr>
          <a:xfrm>
            <a:off x="6188833" y="1343775"/>
            <a:ext cx="2477100" cy="505200"/>
          </a:xfrm>
          <a:prstGeom prst="rect">
            <a:avLst/>
          </a:prstGeom>
        </p:spPr>
        <p:txBody>
          <a:bodyPr anchorCtr="0" anchor="b" bIns="0" lIns="91425" spcFirstLastPara="1" rIns="91425" wrap="square" tIns="91425">
            <a:noAutofit/>
          </a:bodyPr>
          <a:lstStyle/>
          <a:p>
            <a:pPr indent="0" lvl="0" marL="0" rtl="0" algn="l">
              <a:spcBef>
                <a:spcPts val="0"/>
              </a:spcBef>
              <a:spcAft>
                <a:spcPts val="800"/>
              </a:spcAft>
              <a:buNone/>
            </a:pPr>
            <a:r>
              <a:rPr b="1" lang="en" sz="1200"/>
              <a:t>Roles of UI and UX Designers</a:t>
            </a:r>
            <a:endParaRPr b="1" sz="1200"/>
          </a:p>
        </p:txBody>
      </p:sp>
      <p:sp>
        <p:nvSpPr>
          <p:cNvPr descr="detail_0" id="166" name="Google Shape;166;p36"/>
          <p:cNvSpPr txBox="1"/>
          <p:nvPr/>
        </p:nvSpPr>
        <p:spPr>
          <a:xfrm>
            <a:off x="457200" y="2004300"/>
            <a:ext cx="2477100" cy="1739400"/>
          </a:xfrm>
          <a:prstGeom prst="rect">
            <a:avLst/>
          </a:prstGeom>
          <a:noFill/>
          <a:ln>
            <a:noFill/>
          </a:ln>
        </p:spPr>
        <p:txBody>
          <a:bodyPr anchorCtr="0" anchor="t" bIns="91425" lIns="91425" spcFirstLastPara="1" rIns="91425" wrap="square" tIns="91425">
            <a:noAutofit/>
          </a:bodyPr>
          <a:lstStyle/>
          <a:p>
            <a:pPr indent="0" lvl="0" marL="0" rtl="0" algn="l">
              <a:lnSpc>
                <a:spcPct val="130000"/>
              </a:lnSpc>
              <a:spcBef>
                <a:spcPts val="0"/>
              </a:spcBef>
              <a:spcAft>
                <a:spcPts val="2000"/>
              </a:spcAft>
              <a:buNone/>
            </a:pPr>
            <a:r>
              <a:rPr lang="en" sz="1000">
                <a:solidFill>
                  <a:schemeClr val="dk1"/>
                </a:solidFill>
                <a:latin typeface="Helvetica Neue"/>
                <a:ea typeface="Helvetica Neue"/>
                <a:cs typeface="Helvetica Neue"/>
                <a:sym typeface="Helvetica Neue"/>
              </a:rPr>
              <a:t>Ecommerce UX involves creating a seamless, enjoyable shopping experience online. This covers website design, navigation, search functionality, and the checkout process to anticipate customer needs and reduce friction.</a:t>
            </a:r>
            <a:endParaRPr sz="1000">
              <a:solidFill>
                <a:schemeClr val="dk1"/>
              </a:solidFill>
              <a:latin typeface="Helvetica Neue"/>
              <a:ea typeface="Helvetica Neue"/>
              <a:cs typeface="Helvetica Neue"/>
              <a:sym typeface="Helvetica Neue"/>
            </a:endParaRPr>
          </a:p>
        </p:txBody>
      </p:sp>
      <p:sp>
        <p:nvSpPr>
          <p:cNvPr descr="detail_1" id="167" name="Google Shape;167;p36"/>
          <p:cNvSpPr txBox="1"/>
          <p:nvPr/>
        </p:nvSpPr>
        <p:spPr>
          <a:xfrm>
            <a:off x="3313550" y="2004300"/>
            <a:ext cx="2477100" cy="1739400"/>
          </a:xfrm>
          <a:prstGeom prst="rect">
            <a:avLst/>
          </a:prstGeom>
          <a:noFill/>
          <a:ln>
            <a:noFill/>
          </a:ln>
        </p:spPr>
        <p:txBody>
          <a:bodyPr anchorCtr="0" anchor="t" bIns="91425" lIns="91425" spcFirstLastPara="1" rIns="91425" wrap="square" tIns="91425">
            <a:noAutofit/>
          </a:bodyPr>
          <a:lstStyle/>
          <a:p>
            <a:pPr indent="0" lvl="0" marL="0" rtl="0" algn="l">
              <a:lnSpc>
                <a:spcPct val="130000"/>
              </a:lnSpc>
              <a:spcBef>
                <a:spcPts val="0"/>
              </a:spcBef>
              <a:spcAft>
                <a:spcPts val="2000"/>
              </a:spcAft>
              <a:buNone/>
            </a:pPr>
            <a:r>
              <a:rPr lang="en" sz="1000">
                <a:solidFill>
                  <a:schemeClr val="dk1"/>
                </a:solidFill>
                <a:latin typeface="Helvetica Neue"/>
                <a:ea typeface="Helvetica Neue"/>
                <a:cs typeface="Helvetica Neue"/>
                <a:sym typeface="Helvetica Neue"/>
              </a:rPr>
              <a:t>A good UX boosts conversion rates, increases customer satisfaction, and reduces cart abandonment. It directly impacts the bottom line by making shopping easier and more enjoyable for users.</a:t>
            </a:r>
            <a:endParaRPr sz="1000">
              <a:solidFill>
                <a:schemeClr val="dk1"/>
              </a:solidFill>
              <a:latin typeface="Helvetica Neue"/>
              <a:ea typeface="Helvetica Neue"/>
              <a:cs typeface="Helvetica Neue"/>
              <a:sym typeface="Helvetica Neue"/>
            </a:endParaRPr>
          </a:p>
        </p:txBody>
      </p:sp>
      <p:sp>
        <p:nvSpPr>
          <p:cNvPr descr="detail_2" id="168" name="Google Shape;168;p36"/>
          <p:cNvSpPr txBox="1"/>
          <p:nvPr/>
        </p:nvSpPr>
        <p:spPr>
          <a:xfrm>
            <a:off x="6188825" y="2004300"/>
            <a:ext cx="2477100" cy="1739400"/>
          </a:xfrm>
          <a:prstGeom prst="rect">
            <a:avLst/>
          </a:prstGeom>
          <a:noFill/>
          <a:ln>
            <a:noFill/>
          </a:ln>
        </p:spPr>
        <p:txBody>
          <a:bodyPr anchorCtr="0" anchor="t" bIns="91425" lIns="91425" spcFirstLastPara="1" rIns="91425" wrap="square" tIns="91425">
            <a:noAutofit/>
          </a:bodyPr>
          <a:lstStyle/>
          <a:p>
            <a:pPr indent="0" lvl="0" marL="0" rtl="0" algn="l">
              <a:lnSpc>
                <a:spcPct val="130000"/>
              </a:lnSpc>
              <a:spcBef>
                <a:spcPts val="0"/>
              </a:spcBef>
              <a:spcAft>
                <a:spcPts val="2000"/>
              </a:spcAft>
              <a:buNone/>
            </a:pPr>
            <a:r>
              <a:rPr lang="en" sz="1000">
                <a:solidFill>
                  <a:schemeClr val="dk1"/>
                </a:solidFill>
                <a:latin typeface="Helvetica Neue"/>
                <a:ea typeface="Helvetica Neue"/>
                <a:cs typeface="Helvetica Neue"/>
                <a:sym typeface="Helvetica Neue"/>
              </a:rPr>
              <a:t>UI designers focus on the visual and interactive elements of a website. UX designers ensure the overall quality of the experience, making it easy for customers to find information, shop, and complete purchases.</a:t>
            </a:r>
            <a:endParaRPr sz="1000">
              <a:solidFill>
                <a:schemeClr val="dk1"/>
              </a:solidFill>
              <a:latin typeface="Helvetica Neue"/>
              <a:ea typeface="Helvetica Neue"/>
              <a:cs typeface="Helvetica Neue"/>
              <a:sym typeface="Helvetica Neue"/>
            </a:endParaRPr>
          </a:p>
        </p:txBody>
      </p:sp>
      <p:sp>
        <p:nvSpPr>
          <p:cNvPr descr="chapter" id="169" name="Google Shape;169;p36"/>
          <p:cNvSpPr/>
          <p:nvPr/>
        </p:nvSpPr>
        <p:spPr>
          <a:xfrm>
            <a:off x="457200" y="400625"/>
            <a:ext cx="2286000" cy="217200"/>
          </a:xfrm>
          <a:prstGeom prst="roundRect">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800">
                <a:solidFill>
                  <a:schemeClr val="dk2"/>
                </a:solidFill>
                <a:latin typeface="Helvetica Neue"/>
                <a:ea typeface="Helvetica Neue"/>
                <a:cs typeface="Helvetica Neue"/>
                <a:sym typeface="Helvetica Neue"/>
              </a:rPr>
              <a:t>FAQ</a:t>
            </a:r>
            <a:endParaRPr>
              <a:solidFill>
                <a:schemeClr val="dk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173" name="Shape 173"/>
        <p:cNvGrpSpPr/>
        <p:nvPr/>
      </p:nvGrpSpPr>
      <p:grpSpPr>
        <a:xfrm>
          <a:off x="0" y="0"/>
          <a:ext cx="0" cy="0"/>
          <a:chOff x="0" y="0"/>
          <a:chExt cx="0" cy="0"/>
        </a:xfrm>
      </p:grpSpPr>
      <p:sp>
        <p:nvSpPr>
          <p:cNvPr id="174" name="Google Shape;174;p37"/>
          <p:cNvSpPr/>
          <p:nvPr/>
        </p:nvSpPr>
        <p:spPr>
          <a:xfrm>
            <a:off x="0" y="-6150"/>
            <a:ext cx="9144000" cy="2390700"/>
          </a:xfrm>
          <a:prstGeom prst="rect">
            <a:avLst/>
          </a:prstGeom>
          <a:gradFill>
            <a:gsLst>
              <a:gs pos="0">
                <a:schemeClr val="accent1"/>
              </a:gs>
              <a:gs pos="100000">
                <a:schemeClr val="lt2"/>
              </a:gs>
            </a:gsLst>
            <a:lin ang="8099331"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Hanken Grotesk Medium"/>
              <a:ea typeface="Hanken Grotesk Medium"/>
              <a:cs typeface="Hanken Grotesk Medium"/>
              <a:sym typeface="Hanken Grotesk Medium"/>
            </a:endParaRPr>
          </a:p>
        </p:txBody>
      </p:sp>
      <p:sp>
        <p:nvSpPr>
          <p:cNvPr descr="title" id="175" name="Google Shape;175;p37"/>
          <p:cNvSpPr txBox="1"/>
          <p:nvPr>
            <p:ph type="title"/>
          </p:nvPr>
        </p:nvSpPr>
        <p:spPr>
          <a:xfrm>
            <a:off x="457200" y="2390750"/>
            <a:ext cx="7782900" cy="572700"/>
          </a:xfrm>
          <a:prstGeom prst="rect">
            <a:avLst/>
          </a:prstGeom>
        </p:spPr>
        <p:txBody>
          <a:bodyPr anchorCtr="0" anchor="b" bIns="91425" lIns="0" spcFirstLastPara="1" rIns="0" wrap="square" tIns="91425">
            <a:noAutofit/>
          </a:bodyPr>
          <a:lstStyle/>
          <a:p>
            <a:pPr indent="0" lvl="0" marL="0" rtl="0" algn="l">
              <a:spcBef>
                <a:spcPts val="0"/>
              </a:spcBef>
              <a:spcAft>
                <a:spcPts val="0"/>
              </a:spcAft>
              <a:buNone/>
            </a:pPr>
            <a:r>
              <a:rPr lang="en"/>
              <a:t>Introduction to Ecommerce UX</a:t>
            </a:r>
            <a:endParaRPr>
              <a:solidFill>
                <a:schemeClr val="dk1"/>
              </a:solidFill>
            </a:endParaRPr>
          </a:p>
        </p:txBody>
      </p:sp>
      <p:sp>
        <p:nvSpPr>
          <p:cNvPr descr="detail_0" id="176" name="Google Shape;176;p37"/>
          <p:cNvSpPr txBox="1"/>
          <p:nvPr>
            <p:ph idx="2" type="body"/>
          </p:nvPr>
        </p:nvSpPr>
        <p:spPr>
          <a:xfrm>
            <a:off x="457200" y="3079400"/>
            <a:ext cx="5709600" cy="1448400"/>
          </a:xfrm>
          <a:prstGeom prst="rect">
            <a:avLst/>
          </a:prstGeom>
        </p:spPr>
        <p:txBody>
          <a:bodyPr anchorCtr="0" anchor="ctr" bIns="91425" lIns="0" spcFirstLastPara="1" rIns="91425" wrap="square" tIns="91425">
            <a:noAutofit/>
          </a:bodyPr>
          <a:lstStyle/>
          <a:p>
            <a:pPr indent="0" lvl="0" marL="0" rtl="0" algn="l">
              <a:lnSpc>
                <a:spcPct val="190000"/>
              </a:lnSpc>
              <a:spcBef>
                <a:spcPts val="0"/>
              </a:spcBef>
              <a:spcAft>
                <a:spcPts val="2000"/>
              </a:spcAft>
              <a:buSzPts val="605"/>
              <a:buNone/>
            </a:pPr>
            <a:r>
              <a:rPr lang="en" sz="1100"/>
              <a:t>Ecommerce user experience (UX) is the practice of creating a seamless and enjoyable shopping experience in an online store. It encompasses website design, navigation, search functionality, and checkout processes. A good ecommerce UX reduces user friction, enhances engagement, and boosts sales by making it easy for customers to find, choose, and purchase products. Focusing on UX can significantly increase revenue without the need to drive more traffic to the site.</a:t>
            </a:r>
            <a:endParaRPr sz="1100"/>
          </a:p>
        </p:txBody>
      </p:sp>
      <p:sp>
        <p:nvSpPr>
          <p:cNvPr descr="chapter" id="177" name="Google Shape;177;p37"/>
          <p:cNvSpPr/>
          <p:nvPr/>
        </p:nvSpPr>
        <p:spPr>
          <a:xfrm>
            <a:off x="457200" y="2057600"/>
            <a:ext cx="2286000" cy="217200"/>
          </a:xfrm>
          <a:prstGeom prst="roundRect">
            <a:avLst>
              <a:gd fmla="val 50000"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800">
                <a:solidFill>
                  <a:schemeClr val="dk2"/>
                </a:solidFill>
                <a:latin typeface="Helvetica Neue"/>
                <a:ea typeface="Helvetica Neue"/>
                <a:cs typeface="Helvetica Neue"/>
                <a:sym typeface="Helvetica Neue"/>
              </a:rPr>
              <a:t>Introduction</a:t>
            </a:r>
            <a:endParaRPr>
              <a:solidFill>
                <a:schemeClr val="dk2"/>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81" name="Shape 181"/>
        <p:cNvGrpSpPr/>
        <p:nvPr/>
      </p:nvGrpSpPr>
      <p:grpSpPr>
        <a:xfrm>
          <a:off x="0" y="0"/>
          <a:ext cx="0" cy="0"/>
          <a:chOff x="0" y="0"/>
          <a:chExt cx="0" cy="0"/>
        </a:xfrm>
      </p:grpSpPr>
      <p:sp>
        <p:nvSpPr>
          <p:cNvPr descr="title" id="182" name="Google Shape;182;p38"/>
          <p:cNvSpPr txBox="1"/>
          <p:nvPr>
            <p:ph type="title"/>
          </p:nvPr>
        </p:nvSpPr>
        <p:spPr>
          <a:xfrm>
            <a:off x="457200" y="617825"/>
            <a:ext cx="7782900" cy="461400"/>
          </a:xfrm>
          <a:prstGeom prst="rect">
            <a:avLst/>
          </a:prstGeom>
        </p:spPr>
        <p:txBody>
          <a:bodyPr anchorCtr="0" anchor="b" bIns="91425" lIns="0" spcFirstLastPara="1" rIns="0" wrap="square" tIns="91425">
            <a:noAutofit/>
          </a:bodyPr>
          <a:lstStyle/>
          <a:p>
            <a:pPr indent="0" lvl="0" marL="0" rtl="0" algn="l">
              <a:spcBef>
                <a:spcPts val="0"/>
              </a:spcBef>
              <a:spcAft>
                <a:spcPts val="0"/>
              </a:spcAft>
              <a:buNone/>
            </a:pPr>
            <a:r>
              <a:rPr lang="en" sz="1800">
                <a:solidFill>
                  <a:schemeClr val="accent5"/>
                </a:solidFill>
              </a:rPr>
              <a:t>Key Areas of Ecommerce UX</a:t>
            </a:r>
            <a:endParaRPr sz="1800">
              <a:solidFill>
                <a:schemeClr val="accent5"/>
              </a:solidFill>
            </a:endParaRPr>
          </a:p>
        </p:txBody>
      </p:sp>
      <p:sp>
        <p:nvSpPr>
          <p:cNvPr descr="detail_0" id="183" name="Google Shape;183;p38"/>
          <p:cNvSpPr txBox="1"/>
          <p:nvPr>
            <p:ph idx="2" type="body"/>
          </p:nvPr>
        </p:nvSpPr>
        <p:spPr>
          <a:xfrm>
            <a:off x="914400" y="1715150"/>
            <a:ext cx="3441300" cy="1074000"/>
          </a:xfrm>
          <a:prstGeom prst="rect">
            <a:avLst/>
          </a:prstGeom>
        </p:spPr>
        <p:txBody>
          <a:bodyPr anchorCtr="0" anchor="t" bIns="91425" lIns="0" spcFirstLastPara="1" rIns="91425" wrap="square" tIns="91425">
            <a:noAutofit/>
          </a:bodyPr>
          <a:lstStyle/>
          <a:p>
            <a:pPr indent="0" lvl="0" marL="0" rtl="0" algn="l">
              <a:spcBef>
                <a:spcPts val="0"/>
              </a:spcBef>
              <a:spcAft>
                <a:spcPts val="2000"/>
              </a:spcAft>
              <a:buNone/>
            </a:pPr>
            <a:r>
              <a:rPr lang="en" sz="1200"/>
              <a:t>Websites need to load quickly and consistently across all devices to reduce bounce rates and improve user satisfaction. Slow loading times can deter potential customers.</a:t>
            </a:r>
            <a:endParaRPr sz="1200"/>
          </a:p>
        </p:txBody>
      </p:sp>
      <p:sp>
        <p:nvSpPr>
          <p:cNvPr descr="header_0" id="184" name="Google Shape;184;p38"/>
          <p:cNvSpPr txBox="1"/>
          <p:nvPr>
            <p:ph idx="1" type="subTitle"/>
          </p:nvPr>
        </p:nvSpPr>
        <p:spPr>
          <a:xfrm>
            <a:off x="457200" y="1300400"/>
            <a:ext cx="3441300" cy="414900"/>
          </a:xfrm>
          <a:prstGeom prst="rect">
            <a:avLst/>
          </a:prstGeom>
        </p:spPr>
        <p:txBody>
          <a:bodyPr anchorCtr="0" anchor="b" bIns="0" lIns="0" spcFirstLastPara="1" rIns="91425" wrap="square" tIns="0">
            <a:noAutofit/>
          </a:bodyPr>
          <a:lstStyle/>
          <a:p>
            <a:pPr indent="0" lvl="0" marL="0" rtl="0" algn="l">
              <a:lnSpc>
                <a:spcPct val="100000"/>
              </a:lnSpc>
              <a:spcBef>
                <a:spcPts val="0"/>
              </a:spcBef>
              <a:spcAft>
                <a:spcPts val="0"/>
              </a:spcAft>
              <a:buNone/>
            </a:pPr>
            <a:r>
              <a:rPr b="1" lang="en" sz="1400">
                <a:solidFill>
                  <a:schemeClr val="accent5"/>
                </a:solidFill>
              </a:rPr>
              <a:t>Loading Times</a:t>
            </a:r>
            <a:endParaRPr b="1" sz="1400">
              <a:solidFill>
                <a:schemeClr val="accent5"/>
              </a:solidFill>
            </a:endParaRPr>
          </a:p>
        </p:txBody>
      </p:sp>
      <p:sp>
        <p:nvSpPr>
          <p:cNvPr descr="detail_1" id="185" name="Google Shape;185;p38"/>
          <p:cNvSpPr txBox="1"/>
          <p:nvPr>
            <p:ph idx="2" type="body"/>
          </p:nvPr>
        </p:nvSpPr>
        <p:spPr>
          <a:xfrm>
            <a:off x="5029198" y="1715150"/>
            <a:ext cx="3441300" cy="1074000"/>
          </a:xfrm>
          <a:prstGeom prst="rect">
            <a:avLst/>
          </a:prstGeom>
        </p:spPr>
        <p:txBody>
          <a:bodyPr anchorCtr="0" anchor="t" bIns="91425" lIns="0" spcFirstLastPara="1" rIns="91425" wrap="square" tIns="91425">
            <a:noAutofit/>
          </a:bodyPr>
          <a:lstStyle/>
          <a:p>
            <a:pPr indent="0" lvl="0" marL="0" rtl="0" algn="l">
              <a:spcBef>
                <a:spcPts val="0"/>
              </a:spcBef>
              <a:spcAft>
                <a:spcPts val="2000"/>
              </a:spcAft>
              <a:buNone/>
            </a:pPr>
            <a:r>
              <a:rPr lang="en" sz="1200"/>
              <a:t>Menus should be organized with the user in mind, allowing easy access to products and information. Clear and intuitive navigation enhances the shopping experience.</a:t>
            </a:r>
            <a:endParaRPr sz="1200"/>
          </a:p>
        </p:txBody>
      </p:sp>
      <p:sp>
        <p:nvSpPr>
          <p:cNvPr descr="header_1" id="186" name="Google Shape;186;p38"/>
          <p:cNvSpPr txBox="1"/>
          <p:nvPr>
            <p:ph idx="1" type="subTitle"/>
          </p:nvPr>
        </p:nvSpPr>
        <p:spPr>
          <a:xfrm>
            <a:off x="4571998" y="1300400"/>
            <a:ext cx="3441300" cy="414900"/>
          </a:xfrm>
          <a:prstGeom prst="rect">
            <a:avLst/>
          </a:prstGeom>
        </p:spPr>
        <p:txBody>
          <a:bodyPr anchorCtr="0" anchor="b" bIns="0" lIns="0" spcFirstLastPara="1" rIns="91425" wrap="square" tIns="0">
            <a:noAutofit/>
          </a:bodyPr>
          <a:lstStyle/>
          <a:p>
            <a:pPr indent="0" lvl="0" marL="0" rtl="0" algn="l">
              <a:lnSpc>
                <a:spcPct val="100000"/>
              </a:lnSpc>
              <a:spcBef>
                <a:spcPts val="0"/>
              </a:spcBef>
              <a:spcAft>
                <a:spcPts val="0"/>
              </a:spcAft>
              <a:buNone/>
            </a:pPr>
            <a:r>
              <a:rPr b="1" lang="en" sz="1400">
                <a:solidFill>
                  <a:schemeClr val="accent5"/>
                </a:solidFill>
              </a:rPr>
              <a:t>Navigation Menus</a:t>
            </a:r>
            <a:endParaRPr b="1" sz="1400">
              <a:solidFill>
                <a:schemeClr val="accent5"/>
              </a:solidFill>
            </a:endParaRPr>
          </a:p>
        </p:txBody>
      </p:sp>
      <p:sp>
        <p:nvSpPr>
          <p:cNvPr descr="detail_2" id="187" name="Google Shape;187;p38"/>
          <p:cNvSpPr txBox="1"/>
          <p:nvPr>
            <p:ph idx="2" type="body"/>
          </p:nvPr>
        </p:nvSpPr>
        <p:spPr>
          <a:xfrm>
            <a:off x="914400" y="3203850"/>
            <a:ext cx="3441300" cy="1041900"/>
          </a:xfrm>
          <a:prstGeom prst="rect">
            <a:avLst/>
          </a:prstGeom>
        </p:spPr>
        <p:txBody>
          <a:bodyPr anchorCtr="0" anchor="t" bIns="91425" lIns="0" spcFirstLastPara="1" rIns="91425" wrap="square" tIns="91425">
            <a:noAutofit/>
          </a:bodyPr>
          <a:lstStyle/>
          <a:p>
            <a:pPr indent="0" lvl="0" marL="0" rtl="0" algn="l">
              <a:spcBef>
                <a:spcPts val="0"/>
              </a:spcBef>
              <a:spcAft>
                <a:spcPts val="2000"/>
              </a:spcAft>
              <a:buNone/>
            </a:pPr>
            <a:r>
              <a:rPr lang="en" sz="1200"/>
              <a:t>Online stores must meet the latest accessibility standards, ensuring that all users, including those with disabilities, can navigate and use the site effectively.</a:t>
            </a:r>
            <a:endParaRPr sz="1200"/>
          </a:p>
        </p:txBody>
      </p:sp>
      <p:sp>
        <p:nvSpPr>
          <p:cNvPr descr="header_2" id="188" name="Google Shape;188;p38"/>
          <p:cNvSpPr txBox="1"/>
          <p:nvPr>
            <p:ph idx="1" type="subTitle"/>
          </p:nvPr>
        </p:nvSpPr>
        <p:spPr>
          <a:xfrm>
            <a:off x="457200" y="2789100"/>
            <a:ext cx="3441300" cy="414900"/>
          </a:xfrm>
          <a:prstGeom prst="rect">
            <a:avLst/>
          </a:prstGeom>
        </p:spPr>
        <p:txBody>
          <a:bodyPr anchorCtr="0" anchor="b" bIns="0" lIns="0" spcFirstLastPara="1" rIns="91425" wrap="square" tIns="0">
            <a:noAutofit/>
          </a:bodyPr>
          <a:lstStyle/>
          <a:p>
            <a:pPr indent="0" lvl="0" marL="0" rtl="0" algn="l">
              <a:lnSpc>
                <a:spcPct val="100000"/>
              </a:lnSpc>
              <a:spcBef>
                <a:spcPts val="0"/>
              </a:spcBef>
              <a:spcAft>
                <a:spcPts val="0"/>
              </a:spcAft>
              <a:buNone/>
            </a:pPr>
            <a:r>
              <a:rPr b="1" lang="en" sz="1400">
                <a:solidFill>
                  <a:schemeClr val="accent5"/>
                </a:solidFill>
              </a:rPr>
              <a:t>Accessibility</a:t>
            </a:r>
            <a:endParaRPr b="1" sz="1400">
              <a:solidFill>
                <a:schemeClr val="accent5"/>
              </a:solidFill>
            </a:endParaRPr>
          </a:p>
        </p:txBody>
      </p:sp>
      <p:sp>
        <p:nvSpPr>
          <p:cNvPr descr="detail_3" id="189" name="Google Shape;189;p38"/>
          <p:cNvSpPr txBox="1"/>
          <p:nvPr>
            <p:ph idx="2" type="body"/>
          </p:nvPr>
        </p:nvSpPr>
        <p:spPr>
          <a:xfrm>
            <a:off x="5029198" y="3203850"/>
            <a:ext cx="3441300" cy="1041900"/>
          </a:xfrm>
          <a:prstGeom prst="rect">
            <a:avLst/>
          </a:prstGeom>
        </p:spPr>
        <p:txBody>
          <a:bodyPr anchorCtr="0" anchor="t" bIns="91425" lIns="0" spcFirstLastPara="1" rIns="91425" wrap="square" tIns="91425">
            <a:noAutofit/>
          </a:bodyPr>
          <a:lstStyle/>
          <a:p>
            <a:pPr indent="0" lvl="0" marL="0" rtl="0" algn="l">
              <a:spcBef>
                <a:spcPts val="0"/>
              </a:spcBef>
              <a:spcAft>
                <a:spcPts val="2000"/>
              </a:spcAft>
              <a:buNone/>
            </a:pPr>
            <a:r>
              <a:rPr lang="en" sz="1200"/>
              <a:t>The store must function well on mobile devices, with responsive design ensuring a seamless experience across different screen sizes and orientations.</a:t>
            </a:r>
            <a:endParaRPr sz="1200"/>
          </a:p>
        </p:txBody>
      </p:sp>
      <p:sp>
        <p:nvSpPr>
          <p:cNvPr descr="header_3" id="190" name="Google Shape;190;p38"/>
          <p:cNvSpPr txBox="1"/>
          <p:nvPr>
            <p:ph idx="1" type="subTitle"/>
          </p:nvPr>
        </p:nvSpPr>
        <p:spPr>
          <a:xfrm>
            <a:off x="4571998" y="2789100"/>
            <a:ext cx="3441300" cy="414900"/>
          </a:xfrm>
          <a:prstGeom prst="rect">
            <a:avLst/>
          </a:prstGeom>
        </p:spPr>
        <p:txBody>
          <a:bodyPr anchorCtr="0" anchor="b" bIns="0" lIns="0" spcFirstLastPara="1" rIns="91425" wrap="square" tIns="0">
            <a:noAutofit/>
          </a:bodyPr>
          <a:lstStyle/>
          <a:p>
            <a:pPr indent="0" lvl="0" marL="0" rtl="0" algn="l">
              <a:lnSpc>
                <a:spcPct val="100000"/>
              </a:lnSpc>
              <a:spcBef>
                <a:spcPts val="0"/>
              </a:spcBef>
              <a:spcAft>
                <a:spcPts val="0"/>
              </a:spcAft>
              <a:buNone/>
            </a:pPr>
            <a:r>
              <a:rPr b="1" lang="en" sz="1400">
                <a:solidFill>
                  <a:schemeClr val="accent5"/>
                </a:solidFill>
              </a:rPr>
              <a:t>Mobile Friendliness</a:t>
            </a:r>
            <a:endParaRPr b="1" sz="1400">
              <a:solidFill>
                <a:schemeClr val="accent5"/>
              </a:solidFill>
            </a:endParaRPr>
          </a:p>
        </p:txBody>
      </p:sp>
      <p:sp>
        <p:nvSpPr>
          <p:cNvPr descr="chapter" id="191" name="Google Shape;191;p38"/>
          <p:cNvSpPr/>
          <p:nvPr/>
        </p:nvSpPr>
        <p:spPr>
          <a:xfrm>
            <a:off x="457200" y="400625"/>
            <a:ext cx="2286000" cy="217200"/>
          </a:xfrm>
          <a:prstGeom prst="roundRect">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800">
                <a:solidFill>
                  <a:schemeClr val="dk2"/>
                </a:solidFill>
                <a:latin typeface="Helvetica Neue"/>
                <a:ea typeface="Helvetica Neue"/>
                <a:cs typeface="Helvetica Neue"/>
                <a:sym typeface="Helvetica Neue"/>
              </a:rPr>
              <a:t>Components</a:t>
            </a:r>
            <a:endParaRPr>
              <a:solidFill>
                <a:schemeClr val="dk2"/>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195" name="Shape 195"/>
        <p:cNvGrpSpPr/>
        <p:nvPr/>
      </p:nvGrpSpPr>
      <p:grpSpPr>
        <a:xfrm>
          <a:off x="0" y="0"/>
          <a:ext cx="0" cy="0"/>
          <a:chOff x="0" y="0"/>
          <a:chExt cx="0" cy="0"/>
        </a:xfrm>
      </p:grpSpPr>
      <p:pic>
        <p:nvPicPr>
          <p:cNvPr id="196" name="Google Shape;196;p39"/>
          <p:cNvPicPr preferRelativeResize="0"/>
          <p:nvPr/>
        </p:nvPicPr>
        <p:blipFill rotWithShape="1">
          <a:blip r:embed="rId3">
            <a:alphaModFix/>
          </a:blip>
          <a:srcRect b="37553" l="0" r="0" t="37556"/>
          <a:stretch/>
        </p:blipFill>
        <p:spPr>
          <a:xfrm>
            <a:off x="0" y="0"/>
            <a:ext cx="9139550" cy="2274800"/>
          </a:xfrm>
          <a:prstGeom prst="rect">
            <a:avLst/>
          </a:prstGeom>
          <a:noFill/>
          <a:ln>
            <a:noFill/>
          </a:ln>
        </p:spPr>
      </p:pic>
      <p:sp>
        <p:nvSpPr>
          <p:cNvPr descr="title" id="197" name="Google Shape;197;p39"/>
          <p:cNvSpPr txBox="1"/>
          <p:nvPr>
            <p:ph type="title"/>
          </p:nvPr>
        </p:nvSpPr>
        <p:spPr>
          <a:xfrm>
            <a:off x="457200" y="617825"/>
            <a:ext cx="7782900" cy="461400"/>
          </a:xfrm>
          <a:prstGeom prst="rect">
            <a:avLst/>
          </a:prstGeom>
        </p:spPr>
        <p:txBody>
          <a:bodyPr anchorCtr="0" anchor="b" bIns="91425" lIns="0" spcFirstLastPara="1" rIns="0" wrap="square" tIns="91425">
            <a:noAutofit/>
          </a:bodyPr>
          <a:lstStyle/>
          <a:p>
            <a:pPr indent="0" lvl="0" marL="0" rtl="0" algn="l">
              <a:spcBef>
                <a:spcPts val="0"/>
              </a:spcBef>
              <a:spcAft>
                <a:spcPts val="0"/>
              </a:spcAft>
              <a:buNone/>
            </a:pPr>
            <a:r>
              <a:rPr lang="en" sz="1800">
                <a:solidFill>
                  <a:schemeClr val="accent5"/>
                </a:solidFill>
              </a:rPr>
              <a:t>Best Practices for Ecommerce UX</a:t>
            </a:r>
            <a:endParaRPr sz="1800">
              <a:solidFill>
                <a:schemeClr val="accent5"/>
              </a:solidFill>
            </a:endParaRPr>
          </a:p>
        </p:txBody>
      </p:sp>
      <p:sp>
        <p:nvSpPr>
          <p:cNvPr descr="detail_0" id="198" name="Google Shape;198;p39"/>
          <p:cNvSpPr txBox="1"/>
          <p:nvPr>
            <p:ph idx="2" type="body"/>
          </p:nvPr>
        </p:nvSpPr>
        <p:spPr>
          <a:xfrm>
            <a:off x="455163" y="3104975"/>
            <a:ext cx="1943400" cy="1132800"/>
          </a:xfrm>
          <a:prstGeom prst="rect">
            <a:avLst/>
          </a:prstGeom>
        </p:spPr>
        <p:txBody>
          <a:bodyPr anchorCtr="0" anchor="t" bIns="91425" lIns="0" spcFirstLastPara="1" rIns="91425" wrap="square" tIns="91425">
            <a:noAutofit/>
          </a:bodyPr>
          <a:lstStyle/>
          <a:p>
            <a:pPr indent="0" lvl="0" marL="0" rtl="0" algn="l">
              <a:spcBef>
                <a:spcPts val="0"/>
              </a:spcBef>
              <a:spcAft>
                <a:spcPts val="2000"/>
              </a:spcAft>
              <a:buNone/>
            </a:pPr>
            <a:r>
              <a:rPr lang="en" sz="900">
                <a:solidFill>
                  <a:schemeClr val="dk1"/>
                </a:solidFill>
              </a:rPr>
              <a:t>Ensure that the website performs well in terms of loading times and ease of navigation. Avoid flashy elements that can slow down the site or confuse users.</a:t>
            </a:r>
            <a:endParaRPr sz="900">
              <a:solidFill>
                <a:schemeClr val="dk1"/>
              </a:solidFill>
            </a:endParaRPr>
          </a:p>
        </p:txBody>
      </p:sp>
      <p:sp>
        <p:nvSpPr>
          <p:cNvPr descr="detail_1" id="199" name="Google Shape;199;p39"/>
          <p:cNvSpPr txBox="1"/>
          <p:nvPr>
            <p:ph idx="4294967295" type="body"/>
          </p:nvPr>
        </p:nvSpPr>
        <p:spPr>
          <a:xfrm>
            <a:off x="2551915" y="3104975"/>
            <a:ext cx="1943400" cy="1132800"/>
          </a:xfrm>
          <a:prstGeom prst="rect">
            <a:avLst/>
          </a:prstGeom>
        </p:spPr>
        <p:txBody>
          <a:bodyPr anchorCtr="0" anchor="t" bIns="91425" lIns="0" spcFirstLastPara="1" rIns="91425" wrap="square" tIns="91425">
            <a:noAutofit/>
          </a:bodyPr>
          <a:lstStyle/>
          <a:p>
            <a:pPr indent="0" lvl="0" marL="0" rtl="0" algn="l">
              <a:spcBef>
                <a:spcPts val="0"/>
              </a:spcBef>
              <a:spcAft>
                <a:spcPts val="800"/>
              </a:spcAft>
              <a:buNone/>
            </a:pPr>
            <a:r>
              <a:rPr lang="en" sz="900">
                <a:solidFill>
                  <a:schemeClr val="dk1"/>
                </a:solidFill>
              </a:rPr>
              <a:t>Design websites to guide users from entry points like ads or search engines to the final purchase. Consider the user's journey and create self-service options.</a:t>
            </a:r>
            <a:endParaRPr sz="900">
              <a:solidFill>
                <a:schemeClr val="dk1"/>
              </a:solidFill>
            </a:endParaRPr>
          </a:p>
        </p:txBody>
      </p:sp>
      <p:sp>
        <p:nvSpPr>
          <p:cNvPr descr="detail_2" id="200" name="Google Shape;200;p39"/>
          <p:cNvSpPr txBox="1"/>
          <p:nvPr>
            <p:ph idx="4294967295" type="body"/>
          </p:nvPr>
        </p:nvSpPr>
        <p:spPr>
          <a:xfrm>
            <a:off x="4648668" y="3104975"/>
            <a:ext cx="1943400" cy="1132800"/>
          </a:xfrm>
          <a:prstGeom prst="rect">
            <a:avLst/>
          </a:prstGeom>
        </p:spPr>
        <p:txBody>
          <a:bodyPr anchorCtr="0" anchor="t" bIns="91425" lIns="0" spcFirstLastPara="1" rIns="91425" wrap="square" tIns="91425">
            <a:noAutofit/>
          </a:bodyPr>
          <a:lstStyle/>
          <a:p>
            <a:pPr indent="0" lvl="0" marL="0" rtl="0" algn="l">
              <a:spcBef>
                <a:spcPts val="0"/>
              </a:spcBef>
              <a:spcAft>
                <a:spcPts val="800"/>
              </a:spcAft>
              <a:buNone/>
            </a:pPr>
            <a:r>
              <a:rPr lang="en" sz="900">
                <a:solidFill>
                  <a:schemeClr val="dk1"/>
                </a:solidFill>
              </a:rPr>
              <a:t>Use marketing strategies to attract both passive and active users. Tailor content to capture attention through visuals and intention through keyword research.</a:t>
            </a:r>
            <a:endParaRPr sz="900">
              <a:solidFill>
                <a:schemeClr val="dk1"/>
              </a:solidFill>
            </a:endParaRPr>
          </a:p>
        </p:txBody>
      </p:sp>
      <p:sp>
        <p:nvSpPr>
          <p:cNvPr descr="header_0" id="201" name="Google Shape;201;p39"/>
          <p:cNvSpPr txBox="1"/>
          <p:nvPr>
            <p:ph idx="1" type="subTitle"/>
          </p:nvPr>
        </p:nvSpPr>
        <p:spPr>
          <a:xfrm>
            <a:off x="455175" y="2351000"/>
            <a:ext cx="1943400" cy="629700"/>
          </a:xfrm>
          <a:prstGeom prst="rect">
            <a:avLst/>
          </a:prstGeom>
        </p:spPr>
        <p:txBody>
          <a:bodyPr anchorCtr="0" anchor="b" bIns="0" lIns="0" spcFirstLastPara="1" rIns="91425" wrap="square" tIns="0">
            <a:noAutofit/>
          </a:bodyPr>
          <a:lstStyle/>
          <a:p>
            <a:pPr indent="0" lvl="0" marL="0" rtl="0" algn="l">
              <a:lnSpc>
                <a:spcPct val="100000"/>
              </a:lnSpc>
              <a:spcBef>
                <a:spcPts val="0"/>
              </a:spcBef>
              <a:spcAft>
                <a:spcPts val="0"/>
              </a:spcAft>
              <a:buNone/>
            </a:pPr>
            <a:r>
              <a:rPr b="1" lang="en" sz="1400">
                <a:solidFill>
                  <a:schemeClr val="dk1"/>
                </a:solidFill>
              </a:rPr>
              <a:t>Prioritize Function</a:t>
            </a:r>
            <a:endParaRPr b="1" sz="1400">
              <a:solidFill>
                <a:schemeClr val="dk1"/>
              </a:solidFill>
            </a:endParaRPr>
          </a:p>
        </p:txBody>
      </p:sp>
      <p:sp>
        <p:nvSpPr>
          <p:cNvPr descr="header_1" id="202" name="Google Shape;202;p39"/>
          <p:cNvSpPr txBox="1"/>
          <p:nvPr>
            <p:ph idx="4294967295" type="subTitle"/>
          </p:nvPr>
        </p:nvSpPr>
        <p:spPr>
          <a:xfrm>
            <a:off x="2551921" y="2351000"/>
            <a:ext cx="1943400" cy="629700"/>
          </a:xfrm>
          <a:prstGeom prst="rect">
            <a:avLst/>
          </a:prstGeom>
        </p:spPr>
        <p:txBody>
          <a:bodyPr anchorCtr="0" anchor="b" bIns="0" lIns="0" spcFirstLastPara="1" rIns="91425" wrap="square" tIns="0">
            <a:noAutofit/>
          </a:bodyPr>
          <a:lstStyle/>
          <a:p>
            <a:pPr indent="0" lvl="0" marL="0" rtl="0" algn="l">
              <a:lnSpc>
                <a:spcPct val="100000"/>
              </a:lnSpc>
              <a:spcBef>
                <a:spcPts val="0"/>
              </a:spcBef>
              <a:spcAft>
                <a:spcPts val="800"/>
              </a:spcAft>
              <a:buClr>
                <a:schemeClr val="dk1"/>
              </a:buClr>
              <a:buSzPts val="1100"/>
              <a:buFont typeface="Arial"/>
              <a:buNone/>
            </a:pPr>
            <a:r>
              <a:rPr b="1" lang="en">
                <a:solidFill>
                  <a:schemeClr val="dk1"/>
                </a:solidFill>
              </a:rPr>
              <a:t>Build Sales Funnels</a:t>
            </a:r>
            <a:endParaRPr b="1">
              <a:solidFill>
                <a:schemeClr val="dk1"/>
              </a:solidFill>
            </a:endParaRPr>
          </a:p>
        </p:txBody>
      </p:sp>
      <p:sp>
        <p:nvSpPr>
          <p:cNvPr descr="header_2" id="203" name="Google Shape;203;p39"/>
          <p:cNvSpPr txBox="1"/>
          <p:nvPr>
            <p:ph idx="4294967295" type="subTitle"/>
          </p:nvPr>
        </p:nvSpPr>
        <p:spPr>
          <a:xfrm>
            <a:off x="4648667" y="2351000"/>
            <a:ext cx="1943400" cy="629700"/>
          </a:xfrm>
          <a:prstGeom prst="rect">
            <a:avLst/>
          </a:prstGeom>
        </p:spPr>
        <p:txBody>
          <a:bodyPr anchorCtr="0" anchor="b" bIns="0" lIns="0" spcFirstLastPara="1" rIns="91425" wrap="square" tIns="0">
            <a:noAutofit/>
          </a:bodyPr>
          <a:lstStyle/>
          <a:p>
            <a:pPr indent="0" lvl="0" marL="0" rtl="0" algn="l">
              <a:lnSpc>
                <a:spcPct val="100000"/>
              </a:lnSpc>
              <a:spcBef>
                <a:spcPts val="0"/>
              </a:spcBef>
              <a:spcAft>
                <a:spcPts val="800"/>
              </a:spcAft>
              <a:buNone/>
            </a:pPr>
            <a:r>
              <a:rPr b="1" lang="en">
                <a:solidFill>
                  <a:schemeClr val="dk1"/>
                </a:solidFill>
              </a:rPr>
              <a:t>Capture Attention</a:t>
            </a:r>
            <a:endParaRPr b="1">
              <a:solidFill>
                <a:schemeClr val="dk1"/>
              </a:solidFill>
            </a:endParaRPr>
          </a:p>
        </p:txBody>
      </p:sp>
      <p:sp>
        <p:nvSpPr>
          <p:cNvPr descr="detail_3" id="204" name="Google Shape;204;p39"/>
          <p:cNvSpPr txBox="1"/>
          <p:nvPr>
            <p:ph idx="4294967295" type="body"/>
          </p:nvPr>
        </p:nvSpPr>
        <p:spPr>
          <a:xfrm>
            <a:off x="6745437" y="3104975"/>
            <a:ext cx="1943400" cy="1132800"/>
          </a:xfrm>
          <a:prstGeom prst="rect">
            <a:avLst/>
          </a:prstGeom>
        </p:spPr>
        <p:txBody>
          <a:bodyPr anchorCtr="0" anchor="t" bIns="91425" lIns="0" spcFirstLastPara="1" rIns="91425" wrap="square" tIns="91425">
            <a:noAutofit/>
          </a:bodyPr>
          <a:lstStyle/>
          <a:p>
            <a:pPr indent="0" lvl="0" marL="0" rtl="0" algn="l">
              <a:spcBef>
                <a:spcPts val="0"/>
              </a:spcBef>
              <a:spcAft>
                <a:spcPts val="800"/>
              </a:spcAft>
              <a:buNone/>
            </a:pPr>
            <a:r>
              <a:rPr lang="en" sz="900">
                <a:solidFill>
                  <a:schemeClr val="dk1"/>
                </a:solidFill>
              </a:rPr>
              <a:t>Focus on clear, concise language that guides users through the buying journey without distraction. Ensure continuity and context in all copy.</a:t>
            </a:r>
            <a:endParaRPr sz="900">
              <a:solidFill>
                <a:schemeClr val="dk1"/>
              </a:solidFill>
            </a:endParaRPr>
          </a:p>
        </p:txBody>
      </p:sp>
      <p:sp>
        <p:nvSpPr>
          <p:cNvPr descr="header_3" id="205" name="Google Shape;205;p39"/>
          <p:cNvSpPr txBox="1"/>
          <p:nvPr>
            <p:ph idx="4294967295" type="subTitle"/>
          </p:nvPr>
        </p:nvSpPr>
        <p:spPr>
          <a:xfrm>
            <a:off x="6745430" y="2351000"/>
            <a:ext cx="1943400" cy="629700"/>
          </a:xfrm>
          <a:prstGeom prst="rect">
            <a:avLst/>
          </a:prstGeom>
        </p:spPr>
        <p:txBody>
          <a:bodyPr anchorCtr="0" anchor="b" bIns="0" lIns="0" spcFirstLastPara="1" rIns="91425" wrap="square" tIns="0">
            <a:noAutofit/>
          </a:bodyPr>
          <a:lstStyle/>
          <a:p>
            <a:pPr indent="0" lvl="0" marL="0" rtl="0" algn="l">
              <a:lnSpc>
                <a:spcPct val="100000"/>
              </a:lnSpc>
              <a:spcBef>
                <a:spcPts val="0"/>
              </a:spcBef>
              <a:spcAft>
                <a:spcPts val="800"/>
              </a:spcAft>
              <a:buNone/>
            </a:pPr>
            <a:r>
              <a:rPr b="1" lang="en">
                <a:solidFill>
                  <a:schemeClr val="dk1"/>
                </a:solidFill>
              </a:rPr>
              <a:t>Write User-Centered Copy</a:t>
            </a:r>
            <a:endParaRPr b="1">
              <a:solidFill>
                <a:schemeClr val="dk1"/>
              </a:solidFill>
            </a:endParaRPr>
          </a:p>
        </p:txBody>
      </p:sp>
      <p:cxnSp>
        <p:nvCxnSpPr>
          <p:cNvPr id="206" name="Google Shape;206;p39"/>
          <p:cNvCxnSpPr/>
          <p:nvPr/>
        </p:nvCxnSpPr>
        <p:spPr>
          <a:xfrm>
            <a:off x="-30800" y="2266900"/>
            <a:ext cx="9193500" cy="0"/>
          </a:xfrm>
          <a:prstGeom prst="straightConnector1">
            <a:avLst/>
          </a:prstGeom>
          <a:noFill/>
          <a:ln cap="flat" cmpd="sng" w="28575">
            <a:solidFill>
              <a:schemeClr val="accent5"/>
            </a:solidFill>
            <a:prstDash val="solid"/>
            <a:round/>
            <a:headEnd len="med" w="med" type="none"/>
            <a:tailEnd len="med" w="med" type="none"/>
          </a:ln>
        </p:spPr>
      </p:cxnSp>
      <p:sp>
        <p:nvSpPr>
          <p:cNvPr id="207" name="Google Shape;207;p39"/>
          <p:cNvSpPr/>
          <p:nvPr/>
        </p:nvSpPr>
        <p:spPr>
          <a:xfrm>
            <a:off x="455175" y="2140600"/>
            <a:ext cx="252600" cy="252600"/>
          </a:xfrm>
          <a:prstGeom prst="ellipse">
            <a:avLst/>
          </a:prstGeom>
          <a:solidFill>
            <a:schemeClr val="lt1"/>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Hanken Grotesk Medium"/>
              <a:ea typeface="Hanken Grotesk Medium"/>
              <a:cs typeface="Hanken Grotesk Medium"/>
              <a:sym typeface="Hanken Grotesk Medium"/>
            </a:endParaRPr>
          </a:p>
        </p:txBody>
      </p:sp>
      <p:sp>
        <p:nvSpPr>
          <p:cNvPr id="208" name="Google Shape;208;p39"/>
          <p:cNvSpPr/>
          <p:nvPr/>
        </p:nvSpPr>
        <p:spPr>
          <a:xfrm>
            <a:off x="2551925" y="2140600"/>
            <a:ext cx="252600" cy="252600"/>
          </a:xfrm>
          <a:prstGeom prst="ellipse">
            <a:avLst/>
          </a:prstGeom>
          <a:solidFill>
            <a:schemeClr val="lt1"/>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Hanken Grotesk Medium"/>
              <a:ea typeface="Hanken Grotesk Medium"/>
              <a:cs typeface="Hanken Grotesk Medium"/>
              <a:sym typeface="Hanken Grotesk Medium"/>
            </a:endParaRPr>
          </a:p>
        </p:txBody>
      </p:sp>
      <p:sp>
        <p:nvSpPr>
          <p:cNvPr id="209" name="Google Shape;209;p39"/>
          <p:cNvSpPr/>
          <p:nvPr/>
        </p:nvSpPr>
        <p:spPr>
          <a:xfrm>
            <a:off x="4648675" y="2140600"/>
            <a:ext cx="252600" cy="252600"/>
          </a:xfrm>
          <a:prstGeom prst="ellipse">
            <a:avLst/>
          </a:prstGeom>
          <a:solidFill>
            <a:schemeClr val="accent5"/>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Hanken Grotesk Medium"/>
              <a:ea typeface="Hanken Grotesk Medium"/>
              <a:cs typeface="Hanken Grotesk Medium"/>
              <a:sym typeface="Hanken Grotesk Medium"/>
            </a:endParaRPr>
          </a:p>
        </p:txBody>
      </p:sp>
      <p:sp>
        <p:nvSpPr>
          <p:cNvPr id="210" name="Google Shape;210;p39"/>
          <p:cNvSpPr/>
          <p:nvPr/>
        </p:nvSpPr>
        <p:spPr>
          <a:xfrm>
            <a:off x="6745425" y="2140600"/>
            <a:ext cx="252600" cy="252600"/>
          </a:xfrm>
          <a:prstGeom prst="ellipse">
            <a:avLst/>
          </a:prstGeom>
          <a:solidFill>
            <a:schemeClr val="lt1"/>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Hanken Grotesk Medium"/>
              <a:ea typeface="Hanken Grotesk Medium"/>
              <a:cs typeface="Hanken Grotesk Medium"/>
              <a:sym typeface="Hanken Grotesk Medium"/>
            </a:endParaRPr>
          </a:p>
        </p:txBody>
      </p:sp>
      <p:sp>
        <p:nvSpPr>
          <p:cNvPr descr="chapter" id="211" name="Google Shape;211;p39"/>
          <p:cNvSpPr/>
          <p:nvPr/>
        </p:nvSpPr>
        <p:spPr>
          <a:xfrm>
            <a:off x="457200" y="400625"/>
            <a:ext cx="2286000" cy="217200"/>
          </a:xfrm>
          <a:prstGeom prst="roundRect">
            <a:avLst>
              <a:gd fmla="val 50000"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800">
                <a:solidFill>
                  <a:schemeClr val="dk2"/>
                </a:solidFill>
                <a:latin typeface="Helvetica Neue"/>
                <a:ea typeface="Helvetica Neue"/>
                <a:cs typeface="Helvetica Neue"/>
                <a:sym typeface="Helvetica Neue"/>
              </a:rPr>
              <a:t>Best Practices</a:t>
            </a:r>
            <a:endParaRPr>
              <a:solidFill>
                <a:schemeClr val="dk2"/>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15" name="Shape 215"/>
        <p:cNvGrpSpPr/>
        <p:nvPr/>
      </p:nvGrpSpPr>
      <p:grpSpPr>
        <a:xfrm>
          <a:off x="0" y="0"/>
          <a:ext cx="0" cy="0"/>
          <a:chOff x="0" y="0"/>
          <a:chExt cx="0" cy="0"/>
        </a:xfrm>
      </p:grpSpPr>
      <p:sp>
        <p:nvSpPr>
          <p:cNvPr descr="title" id="216" name="Google Shape;216;p40"/>
          <p:cNvSpPr txBox="1"/>
          <p:nvPr>
            <p:ph type="title"/>
          </p:nvPr>
        </p:nvSpPr>
        <p:spPr>
          <a:xfrm>
            <a:off x="457200" y="617825"/>
            <a:ext cx="7782900" cy="461400"/>
          </a:xfrm>
          <a:prstGeom prst="rect">
            <a:avLst/>
          </a:prstGeom>
        </p:spPr>
        <p:txBody>
          <a:bodyPr anchorCtr="0" anchor="b" bIns="91425" lIns="0" spcFirstLastPara="1" rIns="0" wrap="square" tIns="91425">
            <a:noAutofit/>
          </a:bodyPr>
          <a:lstStyle/>
          <a:p>
            <a:pPr indent="0" lvl="0" marL="0" rtl="0" algn="l">
              <a:spcBef>
                <a:spcPts val="0"/>
              </a:spcBef>
              <a:spcAft>
                <a:spcPts val="0"/>
              </a:spcAft>
              <a:buNone/>
            </a:pPr>
            <a:r>
              <a:rPr lang="en" sz="1800">
                <a:solidFill>
                  <a:schemeClr val="accent5"/>
                </a:solidFill>
              </a:rPr>
              <a:t>Common Ecommerce UX Mistakes</a:t>
            </a:r>
            <a:endParaRPr sz="1800">
              <a:solidFill>
                <a:schemeClr val="accent5"/>
              </a:solidFill>
            </a:endParaRPr>
          </a:p>
        </p:txBody>
      </p:sp>
      <p:sp>
        <p:nvSpPr>
          <p:cNvPr descr="detail_0" id="217" name="Google Shape;217;p40"/>
          <p:cNvSpPr txBox="1"/>
          <p:nvPr>
            <p:ph idx="2" type="body"/>
          </p:nvPr>
        </p:nvSpPr>
        <p:spPr>
          <a:xfrm>
            <a:off x="914400" y="1715150"/>
            <a:ext cx="3441300" cy="1074000"/>
          </a:xfrm>
          <a:prstGeom prst="rect">
            <a:avLst/>
          </a:prstGeom>
        </p:spPr>
        <p:txBody>
          <a:bodyPr anchorCtr="0" anchor="t" bIns="91425" lIns="0" spcFirstLastPara="1" rIns="91425" wrap="square" tIns="91425">
            <a:noAutofit/>
          </a:bodyPr>
          <a:lstStyle/>
          <a:p>
            <a:pPr indent="0" lvl="0" marL="0" rtl="0" algn="l">
              <a:spcBef>
                <a:spcPts val="0"/>
              </a:spcBef>
              <a:spcAft>
                <a:spcPts val="2000"/>
              </a:spcAft>
              <a:buNone/>
            </a:pPr>
            <a:r>
              <a:rPr lang="en" sz="1200"/>
              <a:t>Design trends can lead to slow page loading times. Elements like parallax scrolling, image sliders, and video backgrounds may distract users and reduce site performance.</a:t>
            </a:r>
            <a:endParaRPr sz="1200"/>
          </a:p>
        </p:txBody>
      </p:sp>
      <p:sp>
        <p:nvSpPr>
          <p:cNvPr descr="header_0" id="218" name="Google Shape;218;p40"/>
          <p:cNvSpPr txBox="1"/>
          <p:nvPr>
            <p:ph idx="1" type="subTitle"/>
          </p:nvPr>
        </p:nvSpPr>
        <p:spPr>
          <a:xfrm>
            <a:off x="457200" y="1300400"/>
            <a:ext cx="3441300" cy="414900"/>
          </a:xfrm>
          <a:prstGeom prst="rect">
            <a:avLst/>
          </a:prstGeom>
        </p:spPr>
        <p:txBody>
          <a:bodyPr anchorCtr="0" anchor="b" bIns="0" lIns="0" spcFirstLastPara="1" rIns="91425" wrap="square" tIns="0">
            <a:noAutofit/>
          </a:bodyPr>
          <a:lstStyle/>
          <a:p>
            <a:pPr indent="0" lvl="0" marL="0" rtl="0" algn="l">
              <a:lnSpc>
                <a:spcPct val="100000"/>
              </a:lnSpc>
              <a:spcBef>
                <a:spcPts val="0"/>
              </a:spcBef>
              <a:spcAft>
                <a:spcPts val="0"/>
              </a:spcAft>
              <a:buNone/>
            </a:pPr>
            <a:r>
              <a:rPr b="1" lang="en" sz="1400">
                <a:solidFill>
                  <a:schemeClr val="accent5"/>
                </a:solidFill>
              </a:rPr>
              <a:t>Slow Elements</a:t>
            </a:r>
            <a:endParaRPr b="1" sz="1400">
              <a:solidFill>
                <a:schemeClr val="accent5"/>
              </a:solidFill>
            </a:endParaRPr>
          </a:p>
        </p:txBody>
      </p:sp>
      <p:sp>
        <p:nvSpPr>
          <p:cNvPr descr="detail_1" id="219" name="Google Shape;219;p40"/>
          <p:cNvSpPr txBox="1"/>
          <p:nvPr>
            <p:ph idx="2" type="body"/>
          </p:nvPr>
        </p:nvSpPr>
        <p:spPr>
          <a:xfrm>
            <a:off x="5029198" y="1715150"/>
            <a:ext cx="3441300" cy="1074000"/>
          </a:xfrm>
          <a:prstGeom prst="rect">
            <a:avLst/>
          </a:prstGeom>
        </p:spPr>
        <p:txBody>
          <a:bodyPr anchorCtr="0" anchor="t" bIns="91425" lIns="0" spcFirstLastPara="1" rIns="91425" wrap="square" tIns="91425">
            <a:noAutofit/>
          </a:bodyPr>
          <a:lstStyle/>
          <a:p>
            <a:pPr indent="0" lvl="0" marL="0" rtl="0" algn="l">
              <a:spcBef>
                <a:spcPts val="0"/>
              </a:spcBef>
              <a:spcAft>
                <a:spcPts val="2000"/>
              </a:spcAft>
              <a:buNone/>
            </a:pPr>
            <a:r>
              <a:rPr lang="en" sz="1200"/>
              <a:t>Copy that does not consider the user’s journey can confuse visitors. Important information should be repeated across pages to ensure clarity and ease of navigation.</a:t>
            </a:r>
            <a:endParaRPr sz="1200"/>
          </a:p>
        </p:txBody>
      </p:sp>
      <p:sp>
        <p:nvSpPr>
          <p:cNvPr descr="header_1" id="220" name="Google Shape;220;p40"/>
          <p:cNvSpPr txBox="1"/>
          <p:nvPr>
            <p:ph idx="1" type="subTitle"/>
          </p:nvPr>
        </p:nvSpPr>
        <p:spPr>
          <a:xfrm>
            <a:off x="4571998" y="1300400"/>
            <a:ext cx="3441300" cy="414900"/>
          </a:xfrm>
          <a:prstGeom prst="rect">
            <a:avLst/>
          </a:prstGeom>
        </p:spPr>
        <p:txBody>
          <a:bodyPr anchorCtr="0" anchor="b" bIns="0" lIns="0" spcFirstLastPara="1" rIns="91425" wrap="square" tIns="0">
            <a:noAutofit/>
          </a:bodyPr>
          <a:lstStyle/>
          <a:p>
            <a:pPr indent="0" lvl="0" marL="0" rtl="0" algn="l">
              <a:lnSpc>
                <a:spcPct val="100000"/>
              </a:lnSpc>
              <a:spcBef>
                <a:spcPts val="0"/>
              </a:spcBef>
              <a:spcAft>
                <a:spcPts val="0"/>
              </a:spcAft>
              <a:buNone/>
            </a:pPr>
            <a:r>
              <a:rPr b="1" lang="en" sz="1400">
                <a:solidFill>
                  <a:schemeClr val="accent5"/>
                </a:solidFill>
              </a:rPr>
              <a:t>Inconsiderate Copy</a:t>
            </a:r>
            <a:endParaRPr b="1" sz="1400">
              <a:solidFill>
                <a:schemeClr val="accent5"/>
              </a:solidFill>
            </a:endParaRPr>
          </a:p>
        </p:txBody>
      </p:sp>
      <p:sp>
        <p:nvSpPr>
          <p:cNvPr descr="detail_2" id="221" name="Google Shape;221;p40"/>
          <p:cNvSpPr txBox="1"/>
          <p:nvPr>
            <p:ph idx="2" type="body"/>
          </p:nvPr>
        </p:nvSpPr>
        <p:spPr>
          <a:xfrm>
            <a:off x="914400" y="3203850"/>
            <a:ext cx="3441300" cy="1041900"/>
          </a:xfrm>
          <a:prstGeom prst="rect">
            <a:avLst/>
          </a:prstGeom>
        </p:spPr>
        <p:txBody>
          <a:bodyPr anchorCtr="0" anchor="t" bIns="91425" lIns="0" spcFirstLastPara="1" rIns="91425" wrap="square" tIns="91425">
            <a:noAutofit/>
          </a:bodyPr>
          <a:lstStyle/>
          <a:p>
            <a:pPr indent="0" lvl="0" marL="0" rtl="0" algn="l">
              <a:spcBef>
                <a:spcPts val="0"/>
              </a:spcBef>
              <a:spcAft>
                <a:spcPts val="2000"/>
              </a:spcAft>
              <a:buNone/>
            </a:pPr>
            <a:r>
              <a:rPr lang="en" sz="1200"/>
              <a:t>Redirecting users to the homepage or other pages instead of enhancing popular landing pages can disrupt the user experience. Optimize frequently visited pages for better engagement.</a:t>
            </a:r>
            <a:endParaRPr sz="1200"/>
          </a:p>
        </p:txBody>
      </p:sp>
      <p:sp>
        <p:nvSpPr>
          <p:cNvPr descr="header_2" id="222" name="Google Shape;222;p40"/>
          <p:cNvSpPr txBox="1"/>
          <p:nvPr>
            <p:ph idx="1" type="subTitle"/>
          </p:nvPr>
        </p:nvSpPr>
        <p:spPr>
          <a:xfrm>
            <a:off x="457200" y="2789100"/>
            <a:ext cx="3441300" cy="414900"/>
          </a:xfrm>
          <a:prstGeom prst="rect">
            <a:avLst/>
          </a:prstGeom>
        </p:spPr>
        <p:txBody>
          <a:bodyPr anchorCtr="0" anchor="b" bIns="0" lIns="0" spcFirstLastPara="1" rIns="91425" wrap="square" tIns="0">
            <a:noAutofit/>
          </a:bodyPr>
          <a:lstStyle/>
          <a:p>
            <a:pPr indent="0" lvl="0" marL="0" rtl="0" algn="l">
              <a:lnSpc>
                <a:spcPct val="100000"/>
              </a:lnSpc>
              <a:spcBef>
                <a:spcPts val="0"/>
              </a:spcBef>
              <a:spcAft>
                <a:spcPts val="0"/>
              </a:spcAft>
              <a:buNone/>
            </a:pPr>
            <a:r>
              <a:rPr b="1" lang="en" sz="1400">
                <a:solidFill>
                  <a:schemeClr val="accent5"/>
                </a:solidFill>
              </a:rPr>
              <a:t>Forced User Journeys</a:t>
            </a:r>
            <a:endParaRPr b="1" sz="1400">
              <a:solidFill>
                <a:schemeClr val="accent5"/>
              </a:solidFill>
            </a:endParaRPr>
          </a:p>
        </p:txBody>
      </p:sp>
      <p:sp>
        <p:nvSpPr>
          <p:cNvPr descr="detail_3" id="223" name="Google Shape;223;p40"/>
          <p:cNvSpPr txBox="1"/>
          <p:nvPr>
            <p:ph idx="2" type="body"/>
          </p:nvPr>
        </p:nvSpPr>
        <p:spPr>
          <a:xfrm>
            <a:off x="5029198" y="3203850"/>
            <a:ext cx="3441300" cy="1041900"/>
          </a:xfrm>
          <a:prstGeom prst="rect">
            <a:avLst/>
          </a:prstGeom>
        </p:spPr>
        <p:txBody>
          <a:bodyPr anchorCtr="0" anchor="t" bIns="91425" lIns="0" spcFirstLastPara="1" rIns="91425" wrap="square" tIns="91425">
            <a:noAutofit/>
          </a:bodyPr>
          <a:lstStyle/>
          <a:p>
            <a:pPr indent="0" lvl="0" marL="0" rtl="0" algn="l">
              <a:spcBef>
                <a:spcPts val="0"/>
              </a:spcBef>
              <a:spcAft>
                <a:spcPts val="2000"/>
              </a:spcAft>
              <a:buNone/>
            </a:pPr>
            <a:r>
              <a:rPr lang="en" sz="1200"/>
              <a:t>Overemphasizing mobile-first design can neglect desktop users. Pages should be optimized for the devices most frequently used by visitors to ensure a seamless experience.</a:t>
            </a:r>
            <a:endParaRPr sz="1200"/>
          </a:p>
        </p:txBody>
      </p:sp>
      <p:sp>
        <p:nvSpPr>
          <p:cNvPr descr="header_3" id="224" name="Google Shape;224;p40"/>
          <p:cNvSpPr txBox="1"/>
          <p:nvPr>
            <p:ph idx="1" type="subTitle"/>
          </p:nvPr>
        </p:nvSpPr>
        <p:spPr>
          <a:xfrm>
            <a:off x="4571998" y="2789100"/>
            <a:ext cx="3441300" cy="414900"/>
          </a:xfrm>
          <a:prstGeom prst="rect">
            <a:avLst/>
          </a:prstGeom>
        </p:spPr>
        <p:txBody>
          <a:bodyPr anchorCtr="0" anchor="b" bIns="0" lIns="0" spcFirstLastPara="1" rIns="91425" wrap="square" tIns="0">
            <a:noAutofit/>
          </a:bodyPr>
          <a:lstStyle/>
          <a:p>
            <a:pPr indent="0" lvl="0" marL="0" rtl="0" algn="l">
              <a:lnSpc>
                <a:spcPct val="100000"/>
              </a:lnSpc>
              <a:spcBef>
                <a:spcPts val="0"/>
              </a:spcBef>
              <a:spcAft>
                <a:spcPts val="0"/>
              </a:spcAft>
              <a:buNone/>
            </a:pPr>
            <a:r>
              <a:rPr b="1" lang="en" sz="1400">
                <a:solidFill>
                  <a:schemeClr val="accent5"/>
                </a:solidFill>
              </a:rPr>
              <a:t>Poorly Optimized Pages</a:t>
            </a:r>
            <a:endParaRPr b="1" sz="1400">
              <a:solidFill>
                <a:schemeClr val="accent5"/>
              </a:solidFill>
            </a:endParaRPr>
          </a:p>
        </p:txBody>
      </p:sp>
      <p:sp>
        <p:nvSpPr>
          <p:cNvPr descr="chapter" id="225" name="Google Shape;225;p40"/>
          <p:cNvSpPr/>
          <p:nvPr/>
        </p:nvSpPr>
        <p:spPr>
          <a:xfrm>
            <a:off x="457200" y="400625"/>
            <a:ext cx="2286000" cy="217200"/>
          </a:xfrm>
          <a:prstGeom prst="roundRect">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800">
                <a:solidFill>
                  <a:schemeClr val="dk2"/>
                </a:solidFill>
                <a:latin typeface="Helvetica Neue"/>
                <a:ea typeface="Helvetica Neue"/>
                <a:cs typeface="Helvetica Neue"/>
                <a:sym typeface="Helvetica Neue"/>
              </a:rPr>
              <a:t>Mistakes</a:t>
            </a:r>
            <a:endParaRPr>
              <a:solidFill>
                <a:schemeClr val="dk2"/>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229" name="Shape 229"/>
        <p:cNvGrpSpPr/>
        <p:nvPr/>
      </p:nvGrpSpPr>
      <p:grpSpPr>
        <a:xfrm>
          <a:off x="0" y="0"/>
          <a:ext cx="0" cy="0"/>
          <a:chOff x="0" y="0"/>
          <a:chExt cx="0" cy="0"/>
        </a:xfrm>
      </p:grpSpPr>
      <p:pic>
        <p:nvPicPr>
          <p:cNvPr id="230" name="Google Shape;230;p41"/>
          <p:cNvPicPr preferRelativeResize="0"/>
          <p:nvPr/>
        </p:nvPicPr>
        <p:blipFill rotWithShape="1">
          <a:blip r:embed="rId3">
            <a:alphaModFix amt="84000"/>
          </a:blip>
          <a:srcRect b="25367" l="0" r="0" t="0"/>
          <a:stretch/>
        </p:blipFill>
        <p:spPr>
          <a:xfrm>
            <a:off x="0" y="0"/>
            <a:ext cx="9139548" cy="2274800"/>
          </a:xfrm>
          <a:prstGeom prst="rect">
            <a:avLst/>
          </a:prstGeom>
          <a:noFill/>
          <a:ln>
            <a:noFill/>
          </a:ln>
        </p:spPr>
      </p:pic>
      <p:sp>
        <p:nvSpPr>
          <p:cNvPr descr="title" id="231" name="Google Shape;231;p41"/>
          <p:cNvSpPr txBox="1"/>
          <p:nvPr>
            <p:ph type="title"/>
          </p:nvPr>
        </p:nvSpPr>
        <p:spPr>
          <a:xfrm>
            <a:off x="457200" y="2571750"/>
            <a:ext cx="7782900" cy="501600"/>
          </a:xfrm>
          <a:prstGeom prst="rect">
            <a:avLst/>
          </a:prstGeom>
        </p:spPr>
        <p:txBody>
          <a:bodyPr anchorCtr="0" anchor="b" bIns="91425" lIns="0" spcFirstLastPara="1" rIns="0" wrap="square" tIns="91425">
            <a:noAutofit/>
          </a:bodyPr>
          <a:lstStyle/>
          <a:p>
            <a:pPr indent="0" lvl="0" marL="0" rtl="0" algn="l">
              <a:spcBef>
                <a:spcPts val="0"/>
              </a:spcBef>
              <a:spcAft>
                <a:spcPts val="0"/>
              </a:spcAft>
              <a:buNone/>
            </a:pPr>
            <a:r>
              <a:rPr lang="en"/>
              <a:t>Finding and Fixing UX Issues</a:t>
            </a:r>
            <a:endParaRPr/>
          </a:p>
        </p:txBody>
      </p:sp>
      <p:sp>
        <p:nvSpPr>
          <p:cNvPr descr="chapter" id="232" name="Google Shape;232;p41"/>
          <p:cNvSpPr/>
          <p:nvPr/>
        </p:nvSpPr>
        <p:spPr>
          <a:xfrm>
            <a:off x="457200" y="2405225"/>
            <a:ext cx="2286000" cy="217200"/>
          </a:xfrm>
          <a:prstGeom prst="roundRect">
            <a:avLst>
              <a:gd fmla="val 50000"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800">
                <a:solidFill>
                  <a:schemeClr val="dk2"/>
                </a:solidFill>
                <a:latin typeface="Helvetica Neue"/>
                <a:ea typeface="Helvetica Neue"/>
                <a:cs typeface="Helvetica Neue"/>
                <a:sym typeface="Helvetica Neue"/>
              </a:rPr>
              <a:t>Improvement</a:t>
            </a:r>
            <a:endParaRPr>
              <a:solidFill>
                <a:schemeClr val="dk2"/>
              </a:solidFill>
            </a:endParaRPr>
          </a:p>
        </p:txBody>
      </p:sp>
      <p:sp>
        <p:nvSpPr>
          <p:cNvPr descr="detail_0" id="233" name="Google Shape;233;p41"/>
          <p:cNvSpPr txBox="1"/>
          <p:nvPr>
            <p:ph idx="2" type="body"/>
          </p:nvPr>
        </p:nvSpPr>
        <p:spPr>
          <a:xfrm>
            <a:off x="457200" y="3048000"/>
            <a:ext cx="7729800" cy="1517400"/>
          </a:xfrm>
          <a:prstGeom prst="rect">
            <a:avLst/>
          </a:prstGeom>
        </p:spPr>
        <p:txBody>
          <a:bodyPr anchorCtr="0" anchor="ctr" bIns="91425" lIns="91425" spcFirstLastPara="1" rIns="91425" wrap="square" tIns="91425">
            <a:noAutofit/>
          </a:bodyPr>
          <a:lstStyle/>
          <a:p>
            <a:pPr indent="-222250" lvl="0" marL="400050" rtl="0" algn="l">
              <a:lnSpc>
                <a:spcPct val="150000"/>
              </a:lnSpc>
              <a:spcBef>
                <a:spcPts val="0"/>
              </a:spcBef>
              <a:spcAft>
                <a:spcPts val="0"/>
              </a:spcAft>
              <a:buClr>
                <a:schemeClr val="dk1"/>
              </a:buClr>
              <a:buSzPts val="800"/>
              <a:buChar char="●"/>
            </a:pPr>
            <a:r>
              <a:rPr lang="en" sz="800">
                <a:solidFill>
                  <a:schemeClr val="dk1"/>
                </a:solidFill>
              </a:rPr>
              <a:t>Session replays allow you to observe real user behavior to identify pauses, backtracking, and rapid clicking, providing insights into user experience quality.</a:t>
            </a:r>
            <a:endParaRPr sz="800">
              <a:solidFill>
                <a:schemeClr val="dk1"/>
              </a:solidFill>
            </a:endParaRPr>
          </a:p>
          <a:p>
            <a:pPr indent="-222250" lvl="0" marL="400050" rtl="0" algn="l">
              <a:lnSpc>
                <a:spcPct val="150000"/>
              </a:lnSpc>
              <a:spcBef>
                <a:spcPts val="1000"/>
              </a:spcBef>
              <a:spcAft>
                <a:spcPts val="0"/>
              </a:spcAft>
              <a:buClr>
                <a:schemeClr val="dk1"/>
              </a:buClr>
              <a:buSzPts val="800"/>
              <a:buChar char="●"/>
            </a:pPr>
            <a:r>
              <a:rPr lang="en" sz="800">
                <a:solidFill>
                  <a:schemeClr val="dk1"/>
                </a:solidFill>
              </a:rPr>
              <a:t>Page analytics tools, such as Google Analytics, show metrics like bounce rate and time spent on pages, helping to identify underperforming areas.</a:t>
            </a:r>
            <a:endParaRPr sz="800">
              <a:solidFill>
                <a:schemeClr val="dk1"/>
              </a:solidFill>
            </a:endParaRPr>
          </a:p>
          <a:p>
            <a:pPr indent="-222250" lvl="0" marL="400050" rtl="0" algn="l">
              <a:lnSpc>
                <a:spcPct val="150000"/>
              </a:lnSpc>
              <a:spcBef>
                <a:spcPts val="1000"/>
              </a:spcBef>
              <a:spcAft>
                <a:spcPts val="0"/>
              </a:spcAft>
              <a:buClr>
                <a:schemeClr val="dk1"/>
              </a:buClr>
              <a:buSzPts val="800"/>
              <a:buChar char="●"/>
            </a:pPr>
            <a:r>
              <a:rPr lang="en" sz="800">
                <a:solidFill>
                  <a:schemeClr val="dk1"/>
                </a:solidFill>
              </a:rPr>
              <a:t>User testing involves gathering qualitative feedback by observing users as they attempt to complete tasks on your site, providing direct insights into usability.</a:t>
            </a:r>
            <a:endParaRPr sz="800">
              <a:solidFill>
                <a:schemeClr val="dk1"/>
              </a:solidFill>
            </a:endParaRPr>
          </a:p>
          <a:p>
            <a:pPr indent="-222250" lvl="0" marL="400050" rtl="0" algn="l">
              <a:lnSpc>
                <a:spcPct val="150000"/>
              </a:lnSpc>
              <a:spcBef>
                <a:spcPts val="1000"/>
              </a:spcBef>
              <a:spcAft>
                <a:spcPts val="1000"/>
              </a:spcAft>
              <a:buClr>
                <a:schemeClr val="dk1"/>
              </a:buClr>
              <a:buSzPts val="800"/>
              <a:buChar char="●"/>
            </a:pPr>
            <a:r>
              <a:rPr lang="en" sz="800">
                <a:solidFill>
                  <a:schemeClr val="dk1"/>
                </a:solidFill>
              </a:rPr>
              <a:t>Heat maps visualize where users click and how far they scroll, helping to identify which sections of a page are engaging or being ignored.</a:t>
            </a:r>
            <a:endParaRPr sz="800">
              <a:solidFill>
                <a:schemeClr val="dk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37" name="Shape 237"/>
        <p:cNvGrpSpPr/>
        <p:nvPr/>
      </p:nvGrpSpPr>
      <p:grpSpPr>
        <a:xfrm>
          <a:off x="0" y="0"/>
          <a:ext cx="0" cy="0"/>
          <a:chOff x="0" y="0"/>
          <a:chExt cx="0" cy="0"/>
        </a:xfrm>
      </p:grpSpPr>
      <p:sp>
        <p:nvSpPr>
          <p:cNvPr id="238" name="Google Shape;238;p42"/>
          <p:cNvSpPr/>
          <p:nvPr/>
        </p:nvSpPr>
        <p:spPr>
          <a:xfrm>
            <a:off x="0" y="-6150"/>
            <a:ext cx="9144000" cy="2390700"/>
          </a:xfrm>
          <a:prstGeom prst="rect">
            <a:avLst/>
          </a:prstGeom>
          <a:gradFill>
            <a:gsLst>
              <a:gs pos="0">
                <a:schemeClr val="accent1"/>
              </a:gs>
              <a:gs pos="100000">
                <a:schemeClr val="lt2"/>
              </a:gs>
            </a:gsLst>
            <a:lin ang="8099331"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Hanken Grotesk Medium"/>
              <a:ea typeface="Hanken Grotesk Medium"/>
              <a:cs typeface="Hanken Grotesk Medium"/>
              <a:sym typeface="Hanken Grotesk Medium"/>
            </a:endParaRPr>
          </a:p>
        </p:txBody>
      </p:sp>
      <p:sp>
        <p:nvSpPr>
          <p:cNvPr id="239" name="Google Shape;239;p42"/>
          <p:cNvSpPr/>
          <p:nvPr/>
        </p:nvSpPr>
        <p:spPr>
          <a:xfrm>
            <a:off x="6394800" y="578850"/>
            <a:ext cx="2426400" cy="24264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Helvetica Neue"/>
              <a:ea typeface="Helvetica Neue"/>
              <a:cs typeface="Helvetica Neue"/>
              <a:sym typeface="Helvetica Neue"/>
            </a:endParaRPr>
          </a:p>
        </p:txBody>
      </p:sp>
      <p:sp>
        <p:nvSpPr>
          <p:cNvPr descr="title" id="240" name="Google Shape;240;p42"/>
          <p:cNvSpPr txBox="1"/>
          <p:nvPr>
            <p:ph type="title"/>
          </p:nvPr>
        </p:nvSpPr>
        <p:spPr>
          <a:xfrm>
            <a:off x="457200" y="617825"/>
            <a:ext cx="7782900" cy="461400"/>
          </a:xfrm>
          <a:prstGeom prst="rect">
            <a:avLst/>
          </a:prstGeom>
        </p:spPr>
        <p:txBody>
          <a:bodyPr anchorCtr="0" anchor="b" bIns="91425" lIns="0" spcFirstLastPara="1" rIns="0" wrap="square" tIns="91425">
            <a:noAutofit/>
          </a:bodyPr>
          <a:lstStyle/>
          <a:p>
            <a:pPr indent="0" lvl="0" marL="0" rtl="0" algn="l">
              <a:spcBef>
                <a:spcPts val="0"/>
              </a:spcBef>
              <a:spcAft>
                <a:spcPts val="0"/>
              </a:spcAft>
              <a:buNone/>
            </a:pPr>
            <a:r>
              <a:rPr lang="en" sz="1800">
                <a:solidFill>
                  <a:schemeClr val="dk1"/>
                </a:solidFill>
              </a:rPr>
              <a:t>Case Study: Successful Ecommerce UX</a:t>
            </a:r>
            <a:endParaRPr sz="1800">
              <a:solidFill>
                <a:schemeClr val="dk1"/>
              </a:solidFill>
            </a:endParaRPr>
          </a:p>
        </p:txBody>
      </p:sp>
      <p:pic>
        <p:nvPicPr>
          <p:cNvPr id="241" name="Google Shape;241;p42"/>
          <p:cNvPicPr preferRelativeResize="0"/>
          <p:nvPr/>
        </p:nvPicPr>
        <p:blipFill rotWithShape="1">
          <a:blip r:embed="rId3">
            <a:alphaModFix/>
          </a:blip>
          <a:srcRect b="0" l="0" r="0" t="0"/>
          <a:stretch/>
        </p:blipFill>
        <p:spPr>
          <a:xfrm>
            <a:off x="6261725" y="532875"/>
            <a:ext cx="2426400" cy="2426400"/>
          </a:xfrm>
          <a:prstGeom prst="ellipse">
            <a:avLst/>
          </a:prstGeom>
          <a:noFill/>
          <a:ln cap="flat" cmpd="sng" w="9525">
            <a:solidFill>
              <a:schemeClr val="dk2"/>
            </a:solidFill>
            <a:prstDash val="solid"/>
            <a:round/>
            <a:headEnd len="sm" w="sm" type="none"/>
            <a:tailEnd len="sm" w="sm" type="none"/>
          </a:ln>
        </p:spPr>
      </p:pic>
      <p:sp>
        <p:nvSpPr>
          <p:cNvPr descr="header_0" id="242" name="Google Shape;242;p42"/>
          <p:cNvSpPr txBox="1"/>
          <p:nvPr>
            <p:ph idx="4294967295" type="subTitle"/>
          </p:nvPr>
        </p:nvSpPr>
        <p:spPr>
          <a:xfrm>
            <a:off x="411900" y="2384550"/>
            <a:ext cx="5001000" cy="620700"/>
          </a:xfrm>
          <a:prstGeom prst="rect">
            <a:avLst/>
          </a:prstGeom>
        </p:spPr>
        <p:txBody>
          <a:bodyPr anchorCtr="0" anchor="b" bIns="91425" lIns="0" spcFirstLastPara="1" rIns="91425" wrap="square" tIns="91425">
            <a:noAutofit/>
          </a:bodyPr>
          <a:lstStyle/>
          <a:p>
            <a:pPr indent="0" lvl="0" marL="0" rtl="0" algn="l">
              <a:spcBef>
                <a:spcPts val="0"/>
              </a:spcBef>
              <a:spcAft>
                <a:spcPts val="800"/>
              </a:spcAft>
              <a:buNone/>
            </a:pPr>
            <a:r>
              <a:rPr b="1" lang="en" sz="1200">
                <a:solidFill>
                  <a:schemeClr val="dk1"/>
                </a:solidFill>
              </a:rPr>
              <a:t>Example: Amazon's UX Strategies</a:t>
            </a:r>
            <a:endParaRPr b="1" sz="1200">
              <a:solidFill>
                <a:schemeClr val="dk1"/>
              </a:solidFill>
            </a:endParaRPr>
          </a:p>
        </p:txBody>
      </p:sp>
      <p:sp>
        <p:nvSpPr>
          <p:cNvPr descr="detail_0" id="243" name="Google Shape;243;p42"/>
          <p:cNvSpPr txBox="1"/>
          <p:nvPr>
            <p:ph idx="1" type="body"/>
          </p:nvPr>
        </p:nvSpPr>
        <p:spPr>
          <a:xfrm>
            <a:off x="411900" y="3079550"/>
            <a:ext cx="5576400" cy="1590600"/>
          </a:xfrm>
          <a:prstGeom prst="rect">
            <a:avLst/>
          </a:prstGeom>
        </p:spPr>
        <p:txBody>
          <a:bodyPr anchorCtr="0" anchor="t" bIns="91425" lIns="0" spcFirstLastPara="1" rIns="0" wrap="square" tIns="91425">
            <a:noAutofit/>
          </a:bodyPr>
          <a:lstStyle/>
          <a:p>
            <a:pPr indent="-247650" lvl="0" marL="371475" marR="0" rtl="0" algn="l">
              <a:lnSpc>
                <a:spcPct val="150000"/>
              </a:lnSpc>
              <a:spcBef>
                <a:spcPts val="0"/>
              </a:spcBef>
              <a:spcAft>
                <a:spcPts val="0"/>
              </a:spcAft>
              <a:buClr>
                <a:schemeClr val="dk1"/>
              </a:buClr>
              <a:buSzPts val="1200"/>
              <a:buChar char="●"/>
            </a:pPr>
            <a:r>
              <a:rPr lang="en" sz="1000">
                <a:solidFill>
                  <a:schemeClr val="dk1"/>
                </a:solidFill>
              </a:rPr>
              <a:t>Amazon prioritizes functional aspects such as fast loading times and ease of navigation, ensuring a seamless shopping experience.</a:t>
            </a:r>
            <a:endParaRPr sz="1000">
              <a:solidFill>
                <a:schemeClr val="dk1"/>
              </a:solidFill>
            </a:endParaRPr>
          </a:p>
          <a:p>
            <a:pPr indent="-247650" lvl="0" marL="371475" marR="0" rtl="0" algn="l">
              <a:lnSpc>
                <a:spcPct val="150000"/>
              </a:lnSpc>
              <a:spcBef>
                <a:spcPts val="1000"/>
              </a:spcBef>
              <a:spcAft>
                <a:spcPts val="0"/>
              </a:spcAft>
              <a:buClr>
                <a:schemeClr val="dk1"/>
              </a:buClr>
              <a:buSzPts val="1200"/>
              <a:buChar char="●"/>
            </a:pPr>
            <a:r>
              <a:rPr lang="en" sz="1000">
                <a:solidFill>
                  <a:schemeClr val="dk1"/>
                </a:solidFill>
              </a:rPr>
              <a:t>The company uses intuitive navigation menus and personalized recommendations to guide users through their shopping journey.</a:t>
            </a:r>
            <a:endParaRPr sz="1000">
              <a:solidFill>
                <a:schemeClr val="dk1"/>
              </a:solidFill>
            </a:endParaRPr>
          </a:p>
          <a:p>
            <a:pPr indent="-247650" lvl="0" marL="371475" marR="0" rtl="0" algn="l">
              <a:lnSpc>
                <a:spcPct val="150000"/>
              </a:lnSpc>
              <a:spcBef>
                <a:spcPts val="1000"/>
              </a:spcBef>
              <a:spcAft>
                <a:spcPts val="1000"/>
              </a:spcAft>
              <a:buClr>
                <a:schemeClr val="dk1"/>
              </a:buClr>
              <a:buSzPts val="1200"/>
              <a:buChar char="●"/>
            </a:pPr>
            <a:r>
              <a:rPr lang="en" sz="1000">
                <a:solidFill>
                  <a:schemeClr val="dk1"/>
                </a:solidFill>
              </a:rPr>
              <a:t>Amazon's mobile UX is highly optimized, providing a consistent and efficient experience across devices.</a:t>
            </a:r>
            <a:endParaRPr sz="1000">
              <a:solidFill>
                <a:schemeClr val="dk1"/>
              </a:solidFill>
            </a:endParaRPr>
          </a:p>
        </p:txBody>
      </p:sp>
      <p:sp>
        <p:nvSpPr>
          <p:cNvPr descr="chapter" id="244" name="Google Shape;244;p42"/>
          <p:cNvSpPr/>
          <p:nvPr/>
        </p:nvSpPr>
        <p:spPr>
          <a:xfrm>
            <a:off x="457200" y="400625"/>
            <a:ext cx="2286000" cy="217200"/>
          </a:xfrm>
          <a:prstGeom prst="roundRect">
            <a:avLst>
              <a:gd fmla="val 50000"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800">
                <a:solidFill>
                  <a:schemeClr val="dk2"/>
                </a:solidFill>
                <a:latin typeface="Helvetica Neue"/>
                <a:ea typeface="Helvetica Neue"/>
                <a:cs typeface="Helvetica Neue"/>
                <a:sym typeface="Helvetica Neue"/>
              </a:rPr>
              <a:t>Case Study</a:t>
            </a:r>
            <a:endParaRPr>
              <a:solidFill>
                <a:schemeClr val="dk2"/>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Minimalist Light Sand">
  <a:themeElements>
    <a:clrScheme name="Custom">
      <a:dk1>
        <a:srgbClr val="1F2520"/>
      </a:dk1>
      <a:lt1>
        <a:srgbClr val="FFFFFF"/>
      </a:lt1>
      <a:dk2>
        <a:srgbClr val="7F716C"/>
      </a:dk2>
      <a:lt2>
        <a:srgbClr val="E9E4E2"/>
      </a:lt2>
      <a:accent1>
        <a:srgbClr val="AEBDC6"/>
      </a:accent1>
      <a:accent2>
        <a:srgbClr val="385913"/>
      </a:accent2>
      <a:accent3>
        <a:srgbClr val="FFD90F"/>
      </a:accent3>
      <a:accent4>
        <a:srgbClr val="1D3461"/>
      </a:accent4>
      <a:accent5>
        <a:srgbClr val="6A605C"/>
      </a:accent5>
      <a:accent6>
        <a:srgbClr val="F4F5F6"/>
      </a:accent6>
      <a:hlink>
        <a:srgbClr val="453B3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